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1" r:id="rId4"/>
    <p:sldMasterId id="2147483662" r:id="rId5"/>
    <p:sldMasterId id="2147483663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975ECA96-4126-4FA5-9DE6-0439D5417E70}">
  <a:tblStyle styleId="{975ECA96-4126-4FA5-9DE6-0439D5417E70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2.xml"/><Relationship Id="rId6" Type="http://schemas.openxmlformats.org/officeDocument/2006/relationships/slideMaster" Target="slideMasters/slideMaster3.xml"/><Relationship Id="rId18" Type="http://schemas.openxmlformats.org/officeDocument/2006/relationships/slide" Target="slides/slide1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b="0" i="0" sz="1200" u="none" cap="none" strike="noStrike"/>
          </a:p>
          <a:p>
            <a:pPr indent="-88900" lvl="1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5" name="Google Shape;415;p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1" name="Google Shape;421;p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2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4" name="Google Shape;444;p3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5" name="Google Shape;465;p3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7" name="Google Shape;87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0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b="0" i="0" lang="en-US" sz="1200" u="none" cap="none" strike="noStrike"/>
              <a:t>*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_TITLE_AND_VERTICAL_TEXT" type="vertTitleAndTx">
  <p:cSld name="VERTICAL_TITLE_AND_VERTICAL_TEX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 rot="5400000">
            <a:off x="5067300" y="2552700"/>
            <a:ext cx="58674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 rot="5400000">
            <a:off x="419100" y="342900"/>
            <a:ext cx="5867400" cy="67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17500" lvl="3" marL="1828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17500" lvl="4" marL="22860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17500" lvl="5" marL="2743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17500" lvl="6" marL="3200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17500" lvl="7" marL="3657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JECT" type="obj">
  <p:cSld name="OBJEC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type="title"/>
          </p:nvPr>
        </p:nvSpPr>
        <p:spPr>
          <a:xfrm>
            <a:off x="0" y="762000"/>
            <a:ext cx="9144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0" y="1752600"/>
            <a:ext cx="91440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17500" lvl="3" marL="1828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17500" lvl="4" marL="22860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17500" lvl="5" marL="2743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17500" lvl="6" marL="3200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17500" lvl="7" marL="3657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i="0" sz="4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3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i="0" sz="4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2" type="title"/>
          </p:nvPr>
        </p:nvSpPr>
        <p:spPr>
          <a:xfrm>
            <a:off x="0" y="762000"/>
            <a:ext cx="9144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0" y="1752600"/>
            <a:ext cx="91440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17500" lvl="3" marL="1828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17500" lvl="4" marL="22860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17500" lvl="5" marL="2743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17500" lvl="6" marL="3200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17500" lvl="7" marL="3657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EXT_AND_TWO_OBJECTS" type="txAndTwoObj">
  <p:cSld name="TEXT_AND_TWO_OBJECT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type="title"/>
          </p:nvPr>
        </p:nvSpPr>
        <p:spPr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1" name="Google Shape;71;p16"/>
          <p:cNvSpPr txBox="1"/>
          <p:nvPr>
            <p:ph idx="1" type="body"/>
          </p:nvPr>
        </p:nvSpPr>
        <p:spPr>
          <a:xfrm>
            <a:off x="914400" y="1600200"/>
            <a:ext cx="38100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17500" lvl="3" marL="1828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17500" lvl="4" marL="22860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17500" lvl="5" marL="2743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17500" lvl="6" marL="3200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17500" lvl="7" marL="3657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2" name="Google Shape;72;p16"/>
          <p:cNvSpPr txBox="1"/>
          <p:nvPr>
            <p:ph idx="2" type="body"/>
          </p:nvPr>
        </p:nvSpPr>
        <p:spPr>
          <a:xfrm>
            <a:off x="4876800" y="1600200"/>
            <a:ext cx="3810000" cy="21891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17500" lvl="3" marL="1828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17500" lvl="4" marL="22860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17500" lvl="5" marL="2743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17500" lvl="6" marL="3200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17500" lvl="7" marL="3657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3" name="Google Shape;73;p16"/>
          <p:cNvSpPr txBox="1"/>
          <p:nvPr>
            <p:ph idx="3" type="body"/>
          </p:nvPr>
        </p:nvSpPr>
        <p:spPr>
          <a:xfrm>
            <a:off x="4876800" y="3941763"/>
            <a:ext cx="3810000" cy="21891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17500" lvl="3" marL="1828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17500" lvl="4" marL="22860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17500" lvl="5" marL="2743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17500" lvl="6" marL="3200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17500" lvl="7" marL="3657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_TEXT" type="vertTx">
  <p:cSld name="VERTICAL_TEX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0" y="762000"/>
            <a:ext cx="9144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 rot="5400000">
            <a:off x="2133600" y="-381000"/>
            <a:ext cx="4876800" cy="91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17500" lvl="3" marL="1828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17500" lvl="4" marL="22860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17500" lvl="5" marL="2743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17500" lvl="6" marL="3200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17500" lvl="7" marL="3657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_WITH_CAPTION_TEXT" type="picTx">
  <p:cSld name="PICTURE_WITH_CAPTION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Font typeface="Trebuchet MS"/>
              <a:buNone/>
              <a:defRPr sz="1400"/>
            </a:lvl1pPr>
            <a:lvl2pPr indent="-228600" lvl="1" marL="914400" rtl="0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None/>
              <a:defRPr sz="1200"/>
            </a:lvl2pPr>
            <a:lvl3pPr indent="-228600" lvl="2" marL="1371600" rtl="0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None/>
              <a:defRPr sz="1000"/>
            </a:lvl3pPr>
            <a:lvl4pPr indent="-228600" lvl="3" marL="1828800" rtl="0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None/>
              <a:defRPr sz="900"/>
            </a:lvl4pPr>
            <a:lvl5pPr indent="-228600" lvl="4" marL="2286000" rtl="0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None/>
              <a:defRPr sz="900"/>
            </a:lvl5pPr>
            <a:lvl6pPr indent="-228600" lvl="5" marL="2743200" rtl="0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None/>
              <a:defRPr sz="900"/>
            </a:lvl6pPr>
            <a:lvl7pPr indent="-228600" lvl="6" marL="3200400" rtl="0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None/>
              <a:defRPr sz="900"/>
            </a:lvl7pPr>
            <a:lvl8pPr indent="-228600" lvl="7" marL="3657600" rtl="0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None/>
              <a:defRPr sz="900"/>
            </a:lvl8pPr>
            <a:lvl9pPr indent="-228600" lvl="8" marL="4114800" rtl="0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JECT_WITH_CAPTION_TEXT" type="objTx">
  <p:cSld name="OBJECT_WITH_CAPTION_TEX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●"/>
              <a:defRPr sz="32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8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Font typeface="Trebuchet MS"/>
              <a:buNone/>
              <a:defRPr sz="1400"/>
            </a:lvl1pPr>
            <a:lvl2pPr indent="-228600" lvl="1" marL="914400" rtl="0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None/>
              <a:defRPr sz="1200"/>
            </a:lvl2pPr>
            <a:lvl3pPr indent="-228600" lvl="2" marL="1371600" rtl="0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None/>
              <a:defRPr sz="1000"/>
            </a:lvl3pPr>
            <a:lvl4pPr indent="-228600" lvl="3" marL="1828800" rtl="0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None/>
              <a:defRPr sz="900"/>
            </a:lvl4pPr>
            <a:lvl5pPr indent="-228600" lvl="4" marL="2286000" rtl="0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None/>
              <a:defRPr sz="900"/>
            </a:lvl5pPr>
            <a:lvl6pPr indent="-228600" lvl="5" marL="2743200" rtl="0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None/>
              <a:defRPr sz="900"/>
            </a:lvl6pPr>
            <a:lvl7pPr indent="-228600" lvl="6" marL="3200400" rtl="0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None/>
              <a:defRPr sz="900"/>
            </a:lvl7pPr>
            <a:lvl8pPr indent="-228600" lvl="7" marL="3657600" rtl="0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None/>
              <a:defRPr sz="900"/>
            </a:lvl8pPr>
            <a:lvl9pPr indent="-228600" lvl="8" marL="4114800" rtl="0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0" y="762000"/>
            <a:ext cx="9144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_OBJECTS_WITH_TEXT" type="twoTxTwoObj">
  <p:cSld name="TWO_OBJECTS_WITH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Font typeface="Trebuchet MS"/>
              <a:buNone/>
              <a:defRPr b="1" sz="2400"/>
            </a:lvl1pPr>
            <a:lvl2pPr indent="-228600" lvl="1" marL="914400" rtl="0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None/>
              <a:defRPr b="1" sz="2000"/>
            </a:lvl2pPr>
            <a:lvl3pPr indent="-228600" lvl="2" marL="1371600" rtl="0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None/>
              <a:defRPr b="1" sz="1800"/>
            </a:lvl3pPr>
            <a:lvl4pPr indent="-228600" lvl="3" marL="1828800" rtl="0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None/>
              <a:defRPr b="1" sz="1600"/>
            </a:lvl4pPr>
            <a:lvl5pPr indent="-228600" lvl="4" marL="2286000" rtl="0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None/>
              <a:defRPr b="1" sz="1600"/>
            </a:lvl5pPr>
            <a:lvl6pPr indent="-228600" lvl="5" marL="2743200" rtl="0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None/>
              <a:defRPr b="1" sz="1600"/>
            </a:lvl6pPr>
            <a:lvl7pPr indent="-228600" lvl="6" marL="3200400" rtl="0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None/>
              <a:defRPr b="1" sz="1600"/>
            </a:lvl7pPr>
            <a:lvl8pPr indent="-228600" lvl="7" marL="3657600" rtl="0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None/>
              <a:defRPr b="1" sz="1600"/>
            </a:lvl8pPr>
            <a:lvl9pPr indent="-228600" lvl="8" marL="4114800" rtl="0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None/>
              <a:defRPr b="1" sz="1600"/>
            </a:lvl9pPr>
          </a:lstStyle>
          <a:p/>
        </p:txBody>
      </p:sp>
      <p:sp>
        <p:nvSpPr>
          <p:cNvPr id="34" name="Google Shape;34;p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●"/>
              <a:defRPr sz="2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9pPr>
          </a:lstStyle>
          <a:p/>
        </p:txBody>
      </p:sp>
      <p:sp>
        <p:nvSpPr>
          <p:cNvPr id="35" name="Google Shape;35;p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Font typeface="Trebuchet MS"/>
              <a:buNone/>
              <a:defRPr b="1" sz="2400"/>
            </a:lvl1pPr>
            <a:lvl2pPr indent="-228600" lvl="1" marL="914400" rtl="0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None/>
              <a:defRPr b="1" sz="2000"/>
            </a:lvl2pPr>
            <a:lvl3pPr indent="-228600" lvl="2" marL="1371600" rtl="0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None/>
              <a:defRPr b="1" sz="1800"/>
            </a:lvl3pPr>
            <a:lvl4pPr indent="-228600" lvl="3" marL="1828800" rtl="0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None/>
              <a:defRPr b="1" sz="1600"/>
            </a:lvl4pPr>
            <a:lvl5pPr indent="-228600" lvl="4" marL="2286000" rtl="0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None/>
              <a:defRPr b="1" sz="1600"/>
            </a:lvl5pPr>
            <a:lvl6pPr indent="-228600" lvl="5" marL="2743200" rtl="0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None/>
              <a:defRPr b="1" sz="1600"/>
            </a:lvl6pPr>
            <a:lvl7pPr indent="-228600" lvl="6" marL="3200400" rtl="0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None/>
              <a:defRPr b="1" sz="1600"/>
            </a:lvl7pPr>
            <a:lvl8pPr indent="-228600" lvl="7" marL="3657600" rtl="0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None/>
              <a:defRPr b="1" sz="1600"/>
            </a:lvl8pPr>
            <a:lvl9pPr indent="-228600" lvl="8" marL="4114800" rtl="0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None/>
              <a:defRPr b="1" sz="1600"/>
            </a:lvl9pPr>
          </a:lstStyle>
          <a:p/>
        </p:txBody>
      </p:sp>
      <p:sp>
        <p:nvSpPr>
          <p:cNvPr id="36" name="Google Shape;36;p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●"/>
              <a:defRPr sz="2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_OBJECTS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/>
          <p:nvPr>
            <p:ph type="title"/>
          </p:nvPr>
        </p:nvSpPr>
        <p:spPr>
          <a:xfrm>
            <a:off x="0" y="762000"/>
            <a:ext cx="9144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4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39" name="Google Shape;39;p9"/>
          <p:cNvSpPr txBox="1"/>
          <p:nvPr>
            <p:ph idx="1" type="body"/>
          </p:nvPr>
        </p:nvSpPr>
        <p:spPr>
          <a:xfrm>
            <a:off x="0" y="1752600"/>
            <a:ext cx="44958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●"/>
              <a:defRPr sz="28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4648200" y="1752600"/>
            <a:ext cx="44958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●"/>
              <a:defRPr sz="28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4000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Font typeface="Trebuchet MS"/>
              <a:buNone/>
              <a:defRPr sz="2000"/>
            </a:lvl1pPr>
            <a:lvl2pPr indent="-228600" lvl="1" marL="914400" rtl="0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None/>
              <a:defRPr sz="1800"/>
            </a:lvl2pPr>
            <a:lvl3pPr indent="-228600" lvl="2" marL="1371600" rtl="0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None/>
              <a:defRPr sz="1600"/>
            </a:lvl3pPr>
            <a:lvl4pPr indent="-228600" lvl="3" marL="1828800" rtl="0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None/>
              <a:defRPr sz="1400"/>
            </a:lvl4pPr>
            <a:lvl5pPr indent="-228600" lvl="4" marL="2286000" rtl="0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None/>
              <a:defRPr sz="1400"/>
            </a:lvl5pPr>
            <a:lvl6pPr indent="-228600" lvl="5" marL="2743200" rtl="0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None/>
              <a:defRPr sz="1400"/>
            </a:lvl6pPr>
            <a:lvl7pPr indent="-228600" lvl="6" marL="3200400" rtl="0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None/>
              <a:defRPr sz="1400"/>
            </a:lvl7pPr>
            <a:lvl8pPr indent="-228600" lvl="7" marL="3657600" rtl="0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None/>
              <a:defRPr sz="1400"/>
            </a:lvl8pPr>
            <a:lvl9pPr indent="-228600" lvl="8" marL="4114800" rtl="0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8.xml"/><Relationship Id="rId10" Type="http://schemas.openxmlformats.org/officeDocument/2006/relationships/slideLayout" Target="../slideLayouts/slideLayout7.xml"/><Relationship Id="rId13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9.xml"/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9" Type="http://schemas.openxmlformats.org/officeDocument/2006/relationships/slideLayout" Target="../slideLayouts/slideLayout6.xml"/><Relationship Id="rId14" Type="http://schemas.openxmlformats.org/officeDocument/2006/relationships/theme" Target="../theme/theme3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2.xml"/><Relationship Id="rId6" Type="http://schemas.openxmlformats.org/officeDocument/2006/relationships/theme" Target="../theme/theme1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3.xml"/><Relationship Id="rId5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7772400" y="1295400"/>
            <a:ext cx="1181100" cy="46386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 txBox="1"/>
          <p:nvPr>
            <p:ph type="title"/>
          </p:nvPr>
        </p:nvSpPr>
        <p:spPr>
          <a:xfrm>
            <a:off x="0" y="762000"/>
            <a:ext cx="9144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i="0" sz="4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i="0" sz="4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i="0" sz="4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i="0" sz="4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i="0" sz="4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8890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i="0" sz="4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8890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i="0" sz="4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8890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i="0" sz="4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8890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i="0" sz="4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" type="body"/>
          </p:nvPr>
        </p:nvSpPr>
        <p:spPr>
          <a:xfrm>
            <a:off x="0" y="1752600"/>
            <a:ext cx="91440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b="0" i="0" sz="3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175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b="0" i="0" sz="2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17500" lvl="2" marL="1371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17500" lvl="3" marL="182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17500" lvl="4" marL="2286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1750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1750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1750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pic>
        <p:nvPicPr>
          <p:cNvPr id="13" name="Google Shape;13;p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77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619875"/>
            <a:ext cx="9144000" cy="23812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4"/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12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7772400" y="1295400"/>
            <a:ext cx="1181100" cy="4638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77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619875"/>
            <a:ext cx="9144000" cy="238125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12"/>
          <p:cNvSpPr txBox="1"/>
          <p:nvPr>
            <p:ph type="title"/>
          </p:nvPr>
        </p:nvSpPr>
        <p:spPr>
          <a:xfrm>
            <a:off x="0" y="762000"/>
            <a:ext cx="9144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i="0" sz="4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i="0" sz="4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i="0" sz="4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i="0" sz="4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i="0" sz="4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8890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i="0" sz="4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8890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i="0" sz="4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8890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i="0" sz="4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8890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i="0" sz="4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2" name="Google Shape;52;p12"/>
          <p:cNvSpPr txBox="1"/>
          <p:nvPr>
            <p:ph idx="1" type="body"/>
          </p:nvPr>
        </p:nvSpPr>
        <p:spPr>
          <a:xfrm>
            <a:off x="0" y="1752600"/>
            <a:ext cx="91440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b="0" i="0" sz="3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175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b="0" i="0" sz="2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17500" lvl="2" marL="1371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17500" lvl="3" marL="182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17500" lvl="4" marL="2286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1750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1750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1750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4"/>
    <p:sldLayoutId id="2147483659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5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7772400" y="1295400"/>
            <a:ext cx="1181100" cy="4638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77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619875"/>
            <a:ext cx="9144000" cy="23812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5"/>
          <p:cNvSpPr txBox="1"/>
          <p:nvPr>
            <p:ph type="title"/>
          </p:nvPr>
        </p:nvSpPr>
        <p:spPr>
          <a:xfrm>
            <a:off x="0" y="762000"/>
            <a:ext cx="9144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i="0" sz="4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i="0" sz="4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i="0" sz="4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i="0" sz="4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i="0" sz="4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8890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i="0" sz="4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8890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i="0" sz="4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8890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i="0" sz="4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8890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i="0" sz="4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0" y="1752600"/>
            <a:ext cx="91440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b="0" i="0" sz="3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175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b="0" i="0" sz="2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17500" lvl="2" marL="1371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17500" lvl="3" marL="182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17500" lvl="4" marL="2286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1750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1750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1750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6" name="Google Shape;66;p15"/>
          <p:cNvSpPr txBox="1"/>
          <p:nvPr>
            <p:ph idx="10" type="dt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7" name="Google Shape;67;p15"/>
          <p:cNvSpPr txBox="1"/>
          <p:nvPr>
            <p:ph idx="11" type="ftr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8" name="Google Shape;68;p15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l"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l"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l"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l"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l"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l"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l"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-88900" lvl="0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2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3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4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5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6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7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8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Relationship Id="rId4" Type="http://schemas.openxmlformats.org/officeDocument/2006/relationships/image" Target="../media/image4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Intersection Operation</a:t>
            </a:r>
            <a:endParaRPr b="1" i="0" sz="4400" u="none" cap="none" strike="noStrik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26"/>
          <p:cNvSpPr txBox="1"/>
          <p:nvPr>
            <p:ph idx="4294967295" type="title"/>
          </p:nvPr>
        </p:nvSpPr>
        <p:spPr>
          <a:xfrm>
            <a:off x="0" y="762000"/>
            <a:ext cx="9144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Timing the Change and Clearance Intervals</a:t>
            </a:r>
            <a:endParaRPr b="1" i="0" sz="4400" u="none" cap="none" strike="noStrik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18" name="Google Shape;41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29000" y="2057400"/>
            <a:ext cx="2435225" cy="441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27"/>
          <p:cNvSpPr txBox="1"/>
          <p:nvPr>
            <p:ph idx="4294967295" type="title"/>
          </p:nvPr>
        </p:nvSpPr>
        <p:spPr>
          <a:xfrm>
            <a:off x="0" y="762000"/>
            <a:ext cx="9144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Timing the Change and Clearance Intervals</a:t>
            </a:r>
            <a:endParaRPr b="1" i="0" sz="4400" u="none" cap="none" strike="noStrik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24" name="Google Shape;424;p27"/>
          <p:cNvSpPr txBox="1"/>
          <p:nvPr/>
        </p:nvSpPr>
        <p:spPr>
          <a:xfrm>
            <a:off x="2127250" y="3201987"/>
            <a:ext cx="488950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urier New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425" name="Google Shape;425;p27"/>
          <p:cNvGrpSpPr/>
          <p:nvPr/>
        </p:nvGrpSpPr>
        <p:grpSpPr>
          <a:xfrm>
            <a:off x="762000" y="2362200"/>
            <a:ext cx="2903333" cy="222476"/>
            <a:chOff x="0" y="0"/>
            <a:chExt cx="2790750" cy="2189725"/>
          </a:xfrm>
        </p:grpSpPr>
        <p:sp>
          <p:nvSpPr>
            <p:cNvPr id="426" name="Google Shape;426;p27"/>
            <p:cNvSpPr/>
            <p:nvPr/>
          </p:nvSpPr>
          <p:spPr>
            <a:xfrm>
              <a:off x="45875" y="1616625"/>
              <a:ext cx="42275" cy="445875"/>
            </a:xfrm>
            <a:custGeom>
              <a:rect b="b" l="l" r="r" t="t"/>
              <a:pathLst>
                <a:path extrusionOk="0" h="17835" w="1691">
                  <a:moveTo>
                    <a:pt x="849" y="1984"/>
                  </a:moveTo>
                  <a:cubicBezTo>
                    <a:pt x="1052" y="1984"/>
                    <a:pt x="1200" y="2384"/>
                    <a:pt x="1295" y="3184"/>
                  </a:cubicBezTo>
                  <a:cubicBezTo>
                    <a:pt x="1390" y="3984"/>
                    <a:pt x="1438" y="5241"/>
                    <a:pt x="1438" y="6953"/>
                  </a:cubicBezTo>
                  <a:cubicBezTo>
                    <a:pt x="1438" y="9780"/>
                    <a:pt x="1364" y="11970"/>
                    <a:pt x="1217" y="13523"/>
                  </a:cubicBezTo>
                  <a:cubicBezTo>
                    <a:pt x="1070" y="15076"/>
                    <a:pt x="862" y="15852"/>
                    <a:pt x="594" y="15852"/>
                  </a:cubicBezTo>
                  <a:lnTo>
                    <a:pt x="281" y="15852"/>
                  </a:lnTo>
                  <a:lnTo>
                    <a:pt x="548" y="1984"/>
                  </a:lnTo>
                  <a:close/>
                  <a:moveTo>
                    <a:pt x="346" y="1"/>
                  </a:moveTo>
                  <a:lnTo>
                    <a:pt x="0" y="17835"/>
                  </a:lnTo>
                  <a:lnTo>
                    <a:pt x="519" y="17835"/>
                  </a:lnTo>
                  <a:cubicBezTo>
                    <a:pt x="717" y="17835"/>
                    <a:pt x="888" y="17592"/>
                    <a:pt x="1033" y="17106"/>
                  </a:cubicBezTo>
                  <a:cubicBezTo>
                    <a:pt x="1178" y="16621"/>
                    <a:pt x="1297" y="15884"/>
                    <a:pt x="1392" y="14896"/>
                  </a:cubicBezTo>
                  <a:cubicBezTo>
                    <a:pt x="1485" y="13933"/>
                    <a:pt x="1558" y="12748"/>
                    <a:pt x="1611" y="11343"/>
                  </a:cubicBezTo>
                  <a:cubicBezTo>
                    <a:pt x="1664" y="9937"/>
                    <a:pt x="1691" y="8474"/>
                    <a:pt x="1691" y="6953"/>
                  </a:cubicBezTo>
                  <a:cubicBezTo>
                    <a:pt x="1691" y="4651"/>
                    <a:pt x="1621" y="2917"/>
                    <a:pt x="1481" y="1751"/>
                  </a:cubicBezTo>
                  <a:cubicBezTo>
                    <a:pt x="1342" y="584"/>
                    <a:pt x="1135" y="1"/>
                    <a:pt x="86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7" name="Google Shape;427;p27"/>
            <p:cNvSpPr/>
            <p:nvPr/>
          </p:nvSpPr>
          <p:spPr>
            <a:xfrm>
              <a:off x="309225" y="1784750"/>
              <a:ext cx="38075" cy="172650"/>
            </a:xfrm>
            <a:custGeom>
              <a:rect b="b" l="l" r="r" t="t"/>
              <a:pathLst>
                <a:path extrusionOk="0" h="6906" w="1523">
                  <a:moveTo>
                    <a:pt x="0" y="1"/>
                  </a:moveTo>
                  <a:lnTo>
                    <a:pt x="0" y="2008"/>
                  </a:lnTo>
                  <a:lnTo>
                    <a:pt x="1522" y="2008"/>
                  </a:lnTo>
                  <a:lnTo>
                    <a:pt x="1522" y="1"/>
                  </a:lnTo>
                  <a:close/>
                  <a:moveTo>
                    <a:pt x="0" y="4875"/>
                  </a:moveTo>
                  <a:lnTo>
                    <a:pt x="0" y="6905"/>
                  </a:lnTo>
                  <a:lnTo>
                    <a:pt x="1522" y="6905"/>
                  </a:lnTo>
                  <a:lnTo>
                    <a:pt x="1522" y="48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8" name="Google Shape;428;p27"/>
            <p:cNvSpPr/>
            <p:nvPr/>
          </p:nvSpPr>
          <p:spPr>
            <a:xfrm>
              <a:off x="526375" y="1597825"/>
              <a:ext cx="265100" cy="473350"/>
            </a:xfrm>
            <a:custGeom>
              <a:rect b="b" l="l" r="r" t="t"/>
              <a:pathLst>
                <a:path extrusionOk="0" h="18934" w="10604">
                  <a:moveTo>
                    <a:pt x="8078" y="0"/>
                  </a:moveTo>
                  <a:lnTo>
                    <a:pt x="8025" y="2783"/>
                  </a:lnTo>
                  <a:lnTo>
                    <a:pt x="8243" y="2783"/>
                  </a:lnTo>
                  <a:lnTo>
                    <a:pt x="8297" y="0"/>
                  </a:lnTo>
                  <a:close/>
                  <a:moveTo>
                    <a:pt x="861" y="2736"/>
                  </a:moveTo>
                  <a:cubicBezTo>
                    <a:pt x="951" y="2736"/>
                    <a:pt x="1020" y="2967"/>
                    <a:pt x="1070" y="3428"/>
                  </a:cubicBezTo>
                  <a:cubicBezTo>
                    <a:pt x="1119" y="3890"/>
                    <a:pt x="1144" y="4539"/>
                    <a:pt x="1144" y="5375"/>
                  </a:cubicBezTo>
                  <a:cubicBezTo>
                    <a:pt x="1144" y="6682"/>
                    <a:pt x="1107" y="7685"/>
                    <a:pt x="1035" y="8386"/>
                  </a:cubicBezTo>
                  <a:cubicBezTo>
                    <a:pt x="962" y="9086"/>
                    <a:pt x="857" y="9437"/>
                    <a:pt x="721" y="9437"/>
                  </a:cubicBezTo>
                  <a:lnTo>
                    <a:pt x="420" y="9437"/>
                  </a:lnTo>
                  <a:lnTo>
                    <a:pt x="548" y="2736"/>
                  </a:lnTo>
                  <a:close/>
                  <a:moveTo>
                    <a:pt x="6924" y="6701"/>
                  </a:moveTo>
                  <a:cubicBezTo>
                    <a:pt x="7015" y="6701"/>
                    <a:pt x="7086" y="7012"/>
                    <a:pt x="7138" y="7633"/>
                  </a:cubicBezTo>
                  <a:cubicBezTo>
                    <a:pt x="7190" y="8254"/>
                    <a:pt x="7216" y="9118"/>
                    <a:pt x="7216" y="10225"/>
                  </a:cubicBezTo>
                  <a:cubicBezTo>
                    <a:pt x="7216" y="11077"/>
                    <a:pt x="7202" y="11941"/>
                    <a:pt x="7175" y="12817"/>
                  </a:cubicBezTo>
                  <a:cubicBezTo>
                    <a:pt x="7148" y="13693"/>
                    <a:pt x="7112" y="14466"/>
                    <a:pt x="7065" y="15135"/>
                  </a:cubicBezTo>
                  <a:cubicBezTo>
                    <a:pt x="7021" y="15780"/>
                    <a:pt x="6969" y="16268"/>
                    <a:pt x="6911" y="16598"/>
                  </a:cubicBezTo>
                  <a:cubicBezTo>
                    <a:pt x="6853" y="16929"/>
                    <a:pt x="6790" y="17094"/>
                    <a:pt x="6722" y="17094"/>
                  </a:cubicBezTo>
                  <a:cubicBezTo>
                    <a:pt x="6630" y="17094"/>
                    <a:pt x="6558" y="16771"/>
                    <a:pt x="6506" y="16126"/>
                  </a:cubicBezTo>
                  <a:cubicBezTo>
                    <a:pt x="6455" y="15481"/>
                    <a:pt x="6429" y="14581"/>
                    <a:pt x="6429" y="13427"/>
                  </a:cubicBezTo>
                  <a:cubicBezTo>
                    <a:pt x="6429" y="12622"/>
                    <a:pt x="6442" y="11782"/>
                    <a:pt x="6470" y="10906"/>
                  </a:cubicBezTo>
                  <a:cubicBezTo>
                    <a:pt x="6497" y="10030"/>
                    <a:pt x="6534" y="9262"/>
                    <a:pt x="6579" y="8601"/>
                  </a:cubicBezTo>
                  <a:cubicBezTo>
                    <a:pt x="6621" y="7988"/>
                    <a:pt x="6672" y="7518"/>
                    <a:pt x="6731" y="7191"/>
                  </a:cubicBezTo>
                  <a:cubicBezTo>
                    <a:pt x="6791" y="6865"/>
                    <a:pt x="6855" y="6701"/>
                    <a:pt x="6924" y="6701"/>
                  </a:cubicBezTo>
                  <a:close/>
                  <a:moveTo>
                    <a:pt x="346" y="753"/>
                  </a:moveTo>
                  <a:lnTo>
                    <a:pt x="1" y="18587"/>
                  </a:lnTo>
                  <a:lnTo>
                    <a:pt x="242" y="18587"/>
                  </a:lnTo>
                  <a:lnTo>
                    <a:pt x="381" y="11420"/>
                  </a:lnTo>
                  <a:lnTo>
                    <a:pt x="682" y="11420"/>
                  </a:lnTo>
                  <a:cubicBezTo>
                    <a:pt x="908" y="11420"/>
                    <a:pt x="1084" y="10874"/>
                    <a:pt x="1209" y="9783"/>
                  </a:cubicBezTo>
                  <a:cubicBezTo>
                    <a:pt x="1334" y="8692"/>
                    <a:pt x="1397" y="7167"/>
                    <a:pt x="1397" y="5208"/>
                  </a:cubicBezTo>
                  <a:cubicBezTo>
                    <a:pt x="1397" y="3751"/>
                    <a:pt x="1354" y="2644"/>
                    <a:pt x="1270" y="1887"/>
                  </a:cubicBezTo>
                  <a:cubicBezTo>
                    <a:pt x="1185" y="1131"/>
                    <a:pt x="1062" y="753"/>
                    <a:pt x="900" y="753"/>
                  </a:cubicBezTo>
                  <a:close/>
                  <a:moveTo>
                    <a:pt x="1812" y="753"/>
                  </a:moveTo>
                  <a:lnTo>
                    <a:pt x="1467" y="18587"/>
                  </a:lnTo>
                  <a:lnTo>
                    <a:pt x="1708" y="18587"/>
                  </a:lnTo>
                  <a:lnTo>
                    <a:pt x="2053" y="753"/>
                  </a:lnTo>
                  <a:close/>
                  <a:moveTo>
                    <a:pt x="2529" y="753"/>
                  </a:moveTo>
                  <a:lnTo>
                    <a:pt x="2184" y="18587"/>
                  </a:lnTo>
                  <a:lnTo>
                    <a:pt x="3327" y="18587"/>
                  </a:lnTo>
                  <a:lnTo>
                    <a:pt x="3366" y="16556"/>
                  </a:lnTo>
                  <a:lnTo>
                    <a:pt x="2464" y="16556"/>
                  </a:lnTo>
                  <a:lnTo>
                    <a:pt x="2587" y="10094"/>
                  </a:lnTo>
                  <a:lnTo>
                    <a:pt x="3434" y="10094"/>
                  </a:lnTo>
                  <a:lnTo>
                    <a:pt x="3473" y="8063"/>
                  </a:lnTo>
                  <a:lnTo>
                    <a:pt x="2626" y="8063"/>
                  </a:lnTo>
                  <a:lnTo>
                    <a:pt x="2728" y="2783"/>
                  </a:lnTo>
                  <a:lnTo>
                    <a:pt x="3610" y="2783"/>
                  </a:lnTo>
                  <a:lnTo>
                    <a:pt x="3650" y="753"/>
                  </a:lnTo>
                  <a:close/>
                  <a:moveTo>
                    <a:pt x="3844" y="753"/>
                  </a:moveTo>
                  <a:lnTo>
                    <a:pt x="4155" y="18587"/>
                  </a:lnTo>
                  <a:lnTo>
                    <a:pt x="4434" y="18587"/>
                  </a:lnTo>
                  <a:lnTo>
                    <a:pt x="5459" y="753"/>
                  </a:lnTo>
                  <a:lnTo>
                    <a:pt x="5197" y="753"/>
                  </a:lnTo>
                  <a:lnTo>
                    <a:pt x="4337" y="16090"/>
                  </a:lnTo>
                  <a:lnTo>
                    <a:pt x="4079" y="753"/>
                  </a:lnTo>
                  <a:close/>
                  <a:moveTo>
                    <a:pt x="7979" y="5208"/>
                  </a:moveTo>
                  <a:lnTo>
                    <a:pt x="7719" y="18587"/>
                  </a:lnTo>
                  <a:lnTo>
                    <a:pt x="7937" y="18587"/>
                  </a:lnTo>
                  <a:lnTo>
                    <a:pt x="8197" y="5208"/>
                  </a:lnTo>
                  <a:close/>
                  <a:moveTo>
                    <a:pt x="10021" y="1410"/>
                  </a:moveTo>
                  <a:lnTo>
                    <a:pt x="9947" y="5208"/>
                  </a:lnTo>
                  <a:lnTo>
                    <a:pt x="9765" y="5208"/>
                  </a:lnTo>
                  <a:lnTo>
                    <a:pt x="9731" y="6916"/>
                  </a:lnTo>
                  <a:lnTo>
                    <a:pt x="9916" y="6916"/>
                  </a:lnTo>
                  <a:lnTo>
                    <a:pt x="9775" y="14179"/>
                  </a:lnTo>
                  <a:cubicBezTo>
                    <a:pt x="9770" y="14442"/>
                    <a:pt x="9766" y="14683"/>
                    <a:pt x="9764" y="14902"/>
                  </a:cubicBezTo>
                  <a:cubicBezTo>
                    <a:pt x="9762" y="15121"/>
                    <a:pt x="9761" y="15322"/>
                    <a:pt x="9761" y="15505"/>
                  </a:cubicBezTo>
                  <a:cubicBezTo>
                    <a:pt x="9761" y="16540"/>
                    <a:pt x="9792" y="17313"/>
                    <a:pt x="9856" y="17823"/>
                  </a:cubicBezTo>
                  <a:cubicBezTo>
                    <a:pt x="9920" y="18332"/>
                    <a:pt x="10017" y="18587"/>
                    <a:pt x="10146" y="18587"/>
                  </a:cubicBezTo>
                  <a:lnTo>
                    <a:pt x="10355" y="18587"/>
                  </a:lnTo>
                  <a:lnTo>
                    <a:pt x="10392" y="16747"/>
                  </a:lnTo>
                  <a:lnTo>
                    <a:pt x="10171" y="16747"/>
                  </a:lnTo>
                  <a:cubicBezTo>
                    <a:pt x="10104" y="16747"/>
                    <a:pt x="10055" y="16632"/>
                    <a:pt x="10025" y="16401"/>
                  </a:cubicBezTo>
                  <a:cubicBezTo>
                    <a:pt x="9994" y="16170"/>
                    <a:pt x="9979" y="15800"/>
                    <a:pt x="9979" y="15290"/>
                  </a:cubicBezTo>
                  <a:cubicBezTo>
                    <a:pt x="9979" y="15187"/>
                    <a:pt x="9980" y="15043"/>
                    <a:pt x="9983" y="14860"/>
                  </a:cubicBezTo>
                  <a:cubicBezTo>
                    <a:pt x="9985" y="14677"/>
                    <a:pt x="9988" y="14450"/>
                    <a:pt x="9993" y="14179"/>
                  </a:cubicBezTo>
                  <a:lnTo>
                    <a:pt x="10134" y="6916"/>
                  </a:lnTo>
                  <a:lnTo>
                    <a:pt x="10570" y="6916"/>
                  </a:lnTo>
                  <a:lnTo>
                    <a:pt x="10603" y="5208"/>
                  </a:lnTo>
                  <a:lnTo>
                    <a:pt x="10166" y="5208"/>
                  </a:lnTo>
                  <a:lnTo>
                    <a:pt x="10239" y="1410"/>
                  </a:lnTo>
                  <a:close/>
                  <a:moveTo>
                    <a:pt x="7425" y="0"/>
                  </a:moveTo>
                  <a:lnTo>
                    <a:pt x="7282" y="7287"/>
                  </a:lnTo>
                  <a:cubicBezTo>
                    <a:pt x="7246" y="6514"/>
                    <a:pt x="7196" y="5921"/>
                    <a:pt x="7131" y="5507"/>
                  </a:cubicBezTo>
                  <a:cubicBezTo>
                    <a:pt x="7065" y="5093"/>
                    <a:pt x="6990" y="4886"/>
                    <a:pt x="6905" y="4886"/>
                  </a:cubicBezTo>
                  <a:cubicBezTo>
                    <a:pt x="6824" y="4886"/>
                    <a:pt x="6747" y="5051"/>
                    <a:pt x="6673" y="5381"/>
                  </a:cubicBezTo>
                  <a:cubicBezTo>
                    <a:pt x="6600" y="5712"/>
                    <a:pt x="6534" y="6192"/>
                    <a:pt x="6475" y="6821"/>
                  </a:cubicBezTo>
                  <a:cubicBezTo>
                    <a:pt x="6386" y="7769"/>
                    <a:pt x="6319" y="8842"/>
                    <a:pt x="6272" y="10040"/>
                  </a:cubicBezTo>
                  <a:cubicBezTo>
                    <a:pt x="6225" y="11239"/>
                    <a:pt x="6202" y="12499"/>
                    <a:pt x="6202" y="13821"/>
                  </a:cubicBezTo>
                  <a:cubicBezTo>
                    <a:pt x="6202" y="15406"/>
                    <a:pt x="6241" y="16654"/>
                    <a:pt x="6318" y="17566"/>
                  </a:cubicBezTo>
                  <a:cubicBezTo>
                    <a:pt x="6395" y="18478"/>
                    <a:pt x="6500" y="18933"/>
                    <a:pt x="6633" y="18933"/>
                  </a:cubicBezTo>
                  <a:cubicBezTo>
                    <a:pt x="6730" y="18933"/>
                    <a:pt x="6819" y="18734"/>
                    <a:pt x="6899" y="18336"/>
                  </a:cubicBezTo>
                  <a:cubicBezTo>
                    <a:pt x="6979" y="17938"/>
                    <a:pt x="7048" y="17353"/>
                    <a:pt x="7106" y="16580"/>
                  </a:cubicBezTo>
                  <a:lnTo>
                    <a:pt x="7106" y="16580"/>
                  </a:lnTo>
                  <a:lnTo>
                    <a:pt x="7065" y="18587"/>
                  </a:lnTo>
                  <a:lnTo>
                    <a:pt x="7284" y="18587"/>
                  </a:lnTo>
                  <a:lnTo>
                    <a:pt x="7644" y="0"/>
                  </a:lnTo>
                  <a:close/>
                  <a:moveTo>
                    <a:pt x="9111" y="4886"/>
                  </a:moveTo>
                  <a:cubicBezTo>
                    <a:pt x="8928" y="4886"/>
                    <a:pt x="8783" y="5304"/>
                    <a:pt x="8677" y="6140"/>
                  </a:cubicBezTo>
                  <a:cubicBezTo>
                    <a:pt x="8571" y="6976"/>
                    <a:pt x="8517" y="8107"/>
                    <a:pt x="8517" y="9532"/>
                  </a:cubicBezTo>
                  <a:cubicBezTo>
                    <a:pt x="8517" y="10281"/>
                    <a:pt x="8543" y="10896"/>
                    <a:pt x="8594" y="11378"/>
                  </a:cubicBezTo>
                  <a:cubicBezTo>
                    <a:pt x="8646" y="11860"/>
                    <a:pt x="8727" y="12248"/>
                    <a:pt x="8838" y="12543"/>
                  </a:cubicBezTo>
                  <a:lnTo>
                    <a:pt x="8913" y="12734"/>
                  </a:lnTo>
                  <a:lnTo>
                    <a:pt x="8935" y="12794"/>
                  </a:lnTo>
                  <a:cubicBezTo>
                    <a:pt x="9111" y="13263"/>
                    <a:pt x="9199" y="13881"/>
                    <a:pt x="9199" y="14645"/>
                  </a:cubicBezTo>
                  <a:cubicBezTo>
                    <a:pt x="9199" y="15354"/>
                    <a:pt x="9165" y="15939"/>
                    <a:pt x="9098" y="16401"/>
                  </a:cubicBezTo>
                  <a:cubicBezTo>
                    <a:pt x="9031" y="16863"/>
                    <a:pt x="8945" y="17094"/>
                    <a:pt x="8838" y="17094"/>
                  </a:cubicBezTo>
                  <a:cubicBezTo>
                    <a:pt x="8767" y="17094"/>
                    <a:pt x="8692" y="16986"/>
                    <a:pt x="8615" y="16771"/>
                  </a:cubicBezTo>
                  <a:cubicBezTo>
                    <a:pt x="8537" y="16556"/>
                    <a:pt x="8458" y="16242"/>
                    <a:pt x="8378" y="15828"/>
                  </a:cubicBezTo>
                  <a:lnTo>
                    <a:pt x="8336" y="18097"/>
                  </a:lnTo>
                  <a:cubicBezTo>
                    <a:pt x="8429" y="18384"/>
                    <a:pt x="8515" y="18595"/>
                    <a:pt x="8592" y="18730"/>
                  </a:cubicBezTo>
                  <a:cubicBezTo>
                    <a:pt x="8670" y="18866"/>
                    <a:pt x="8744" y="18933"/>
                    <a:pt x="8814" y="18933"/>
                  </a:cubicBezTo>
                  <a:cubicBezTo>
                    <a:pt x="8995" y="18933"/>
                    <a:pt x="9142" y="18487"/>
                    <a:pt x="9254" y="17596"/>
                  </a:cubicBezTo>
                  <a:cubicBezTo>
                    <a:pt x="9366" y="16704"/>
                    <a:pt x="9422" y="15549"/>
                    <a:pt x="9422" y="14131"/>
                  </a:cubicBezTo>
                  <a:cubicBezTo>
                    <a:pt x="9422" y="13359"/>
                    <a:pt x="9397" y="12750"/>
                    <a:pt x="9349" y="12304"/>
                  </a:cubicBezTo>
                  <a:cubicBezTo>
                    <a:pt x="9300" y="11858"/>
                    <a:pt x="9203" y="11432"/>
                    <a:pt x="9057" y="11026"/>
                  </a:cubicBezTo>
                  <a:lnTo>
                    <a:pt x="8987" y="10811"/>
                  </a:lnTo>
                  <a:cubicBezTo>
                    <a:pt x="8982" y="10795"/>
                    <a:pt x="8973" y="10771"/>
                    <a:pt x="8961" y="10739"/>
                  </a:cubicBezTo>
                  <a:cubicBezTo>
                    <a:pt x="8808" y="10317"/>
                    <a:pt x="8731" y="9712"/>
                    <a:pt x="8731" y="8923"/>
                  </a:cubicBezTo>
                  <a:cubicBezTo>
                    <a:pt x="8731" y="8246"/>
                    <a:pt x="8764" y="7711"/>
                    <a:pt x="8830" y="7317"/>
                  </a:cubicBezTo>
                  <a:cubicBezTo>
                    <a:pt x="8896" y="6922"/>
                    <a:pt x="8987" y="6725"/>
                    <a:pt x="9101" y="6725"/>
                  </a:cubicBezTo>
                  <a:cubicBezTo>
                    <a:pt x="9169" y="6725"/>
                    <a:pt x="9235" y="6805"/>
                    <a:pt x="9299" y="6964"/>
                  </a:cubicBezTo>
                  <a:cubicBezTo>
                    <a:pt x="9364" y="7123"/>
                    <a:pt x="9425" y="7362"/>
                    <a:pt x="9482" y="7681"/>
                  </a:cubicBezTo>
                  <a:lnTo>
                    <a:pt x="9524" y="5602"/>
                  </a:lnTo>
                  <a:cubicBezTo>
                    <a:pt x="9457" y="5364"/>
                    <a:pt x="9390" y="5184"/>
                    <a:pt x="9321" y="5065"/>
                  </a:cubicBezTo>
                  <a:cubicBezTo>
                    <a:pt x="9253" y="4945"/>
                    <a:pt x="9183" y="4886"/>
                    <a:pt x="9111" y="488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9" name="Google Shape;429;p27"/>
            <p:cNvSpPr/>
            <p:nvPr/>
          </p:nvSpPr>
          <p:spPr>
            <a:xfrm>
              <a:off x="1426075" y="1986625"/>
              <a:ext cx="7750" cy="75875"/>
            </a:xfrm>
            <a:custGeom>
              <a:rect b="b" l="l" r="r" t="t"/>
              <a:pathLst>
                <a:path extrusionOk="0" h="3035" w="310">
                  <a:moveTo>
                    <a:pt x="59" y="1"/>
                  </a:moveTo>
                  <a:lnTo>
                    <a:pt x="0" y="3035"/>
                  </a:lnTo>
                  <a:lnTo>
                    <a:pt x="251" y="3035"/>
                  </a:lnTo>
                  <a:lnTo>
                    <a:pt x="30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0" name="Google Shape;430;p27"/>
            <p:cNvSpPr/>
            <p:nvPr/>
          </p:nvSpPr>
          <p:spPr>
            <a:xfrm>
              <a:off x="0" y="0"/>
              <a:ext cx="0" cy="0"/>
            </a:xfrm>
            <a:custGeom>
              <a:rect b="b" l="l" r="r" t="t"/>
              <a:pathLst>
                <a:path extrusionOk="0" h="0" w="0"/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1" name="Google Shape;431;p27"/>
            <p:cNvSpPr/>
            <p:nvPr/>
          </p:nvSpPr>
          <p:spPr>
            <a:xfrm>
              <a:off x="1582700" y="1679050"/>
              <a:ext cx="38075" cy="383450"/>
            </a:xfrm>
            <a:custGeom>
              <a:rect b="b" l="l" r="r" t="t"/>
              <a:pathLst>
                <a:path extrusionOk="0" h="15338" w="1523">
                  <a:moveTo>
                    <a:pt x="662" y="0"/>
                  </a:moveTo>
                  <a:lnTo>
                    <a:pt x="662" y="6654"/>
                  </a:lnTo>
                  <a:lnTo>
                    <a:pt x="1" y="6654"/>
                  </a:lnTo>
                  <a:lnTo>
                    <a:pt x="1" y="8684"/>
                  </a:lnTo>
                  <a:lnTo>
                    <a:pt x="662" y="8684"/>
                  </a:lnTo>
                  <a:lnTo>
                    <a:pt x="662" y="15338"/>
                  </a:lnTo>
                  <a:lnTo>
                    <a:pt x="861" y="15338"/>
                  </a:lnTo>
                  <a:lnTo>
                    <a:pt x="861" y="8684"/>
                  </a:lnTo>
                  <a:lnTo>
                    <a:pt x="1522" y="8684"/>
                  </a:lnTo>
                  <a:lnTo>
                    <a:pt x="1522" y="6654"/>
                  </a:lnTo>
                  <a:lnTo>
                    <a:pt x="861" y="6654"/>
                  </a:lnTo>
                  <a:lnTo>
                    <a:pt x="86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2" name="Google Shape;432;p27"/>
            <p:cNvSpPr/>
            <p:nvPr/>
          </p:nvSpPr>
          <p:spPr>
            <a:xfrm>
              <a:off x="1785900" y="1597825"/>
              <a:ext cx="289650" cy="591900"/>
            </a:xfrm>
            <a:custGeom>
              <a:rect b="b" l="l" r="r" t="t"/>
              <a:pathLst>
                <a:path extrusionOk="0" h="23676" w="11586">
                  <a:moveTo>
                    <a:pt x="5945" y="0"/>
                  </a:moveTo>
                  <a:lnTo>
                    <a:pt x="5892" y="2783"/>
                  </a:lnTo>
                  <a:lnTo>
                    <a:pt x="6110" y="2783"/>
                  </a:lnTo>
                  <a:lnTo>
                    <a:pt x="6163" y="0"/>
                  </a:lnTo>
                  <a:close/>
                  <a:moveTo>
                    <a:pt x="900" y="2736"/>
                  </a:moveTo>
                  <a:cubicBezTo>
                    <a:pt x="1006" y="2736"/>
                    <a:pt x="1083" y="2913"/>
                    <a:pt x="1131" y="3267"/>
                  </a:cubicBezTo>
                  <a:cubicBezTo>
                    <a:pt x="1180" y="3622"/>
                    <a:pt x="1204" y="4185"/>
                    <a:pt x="1204" y="4957"/>
                  </a:cubicBezTo>
                  <a:cubicBezTo>
                    <a:pt x="1204" y="5945"/>
                    <a:pt x="1168" y="6717"/>
                    <a:pt x="1096" y="7275"/>
                  </a:cubicBezTo>
                  <a:cubicBezTo>
                    <a:pt x="1025" y="7832"/>
                    <a:pt x="925" y="8111"/>
                    <a:pt x="798" y="8111"/>
                  </a:cubicBezTo>
                  <a:lnTo>
                    <a:pt x="440" y="8111"/>
                  </a:lnTo>
                  <a:lnTo>
                    <a:pt x="545" y="2736"/>
                  </a:lnTo>
                  <a:close/>
                  <a:moveTo>
                    <a:pt x="788" y="10070"/>
                  </a:moveTo>
                  <a:cubicBezTo>
                    <a:pt x="903" y="10070"/>
                    <a:pt x="986" y="10285"/>
                    <a:pt x="1038" y="10715"/>
                  </a:cubicBezTo>
                  <a:cubicBezTo>
                    <a:pt x="1090" y="11145"/>
                    <a:pt x="1116" y="11830"/>
                    <a:pt x="1116" y="12770"/>
                  </a:cubicBezTo>
                  <a:cubicBezTo>
                    <a:pt x="1116" y="13988"/>
                    <a:pt x="1077" y="14932"/>
                    <a:pt x="998" y="15601"/>
                  </a:cubicBezTo>
                  <a:cubicBezTo>
                    <a:pt x="920" y="16270"/>
                    <a:pt x="808" y="16604"/>
                    <a:pt x="664" y="16604"/>
                  </a:cubicBezTo>
                  <a:lnTo>
                    <a:pt x="278" y="16604"/>
                  </a:lnTo>
                  <a:lnTo>
                    <a:pt x="404" y="10070"/>
                  </a:lnTo>
                  <a:close/>
                  <a:moveTo>
                    <a:pt x="8544" y="6725"/>
                  </a:moveTo>
                  <a:cubicBezTo>
                    <a:pt x="8638" y="6725"/>
                    <a:pt x="8710" y="7020"/>
                    <a:pt x="8760" y="7609"/>
                  </a:cubicBezTo>
                  <a:cubicBezTo>
                    <a:pt x="8811" y="8199"/>
                    <a:pt x="8836" y="9035"/>
                    <a:pt x="8836" y="10118"/>
                  </a:cubicBezTo>
                  <a:cubicBezTo>
                    <a:pt x="8836" y="12013"/>
                    <a:pt x="8790" y="13592"/>
                    <a:pt x="8697" y="14854"/>
                  </a:cubicBezTo>
                  <a:cubicBezTo>
                    <a:pt x="8605" y="16116"/>
                    <a:pt x="8489" y="16747"/>
                    <a:pt x="8351" y="16747"/>
                  </a:cubicBezTo>
                  <a:cubicBezTo>
                    <a:pt x="8255" y="16747"/>
                    <a:pt x="8182" y="16453"/>
                    <a:pt x="8131" y="15863"/>
                  </a:cubicBezTo>
                  <a:cubicBezTo>
                    <a:pt x="8080" y="15274"/>
                    <a:pt x="8054" y="14430"/>
                    <a:pt x="8054" y="13331"/>
                  </a:cubicBezTo>
                  <a:cubicBezTo>
                    <a:pt x="8054" y="12344"/>
                    <a:pt x="8071" y="11386"/>
                    <a:pt x="8105" y="10458"/>
                  </a:cubicBezTo>
                  <a:cubicBezTo>
                    <a:pt x="8138" y="9530"/>
                    <a:pt x="8185" y="8724"/>
                    <a:pt x="8245" y="8039"/>
                  </a:cubicBezTo>
                  <a:cubicBezTo>
                    <a:pt x="8282" y="7625"/>
                    <a:pt x="8327" y="7303"/>
                    <a:pt x="8379" y="7072"/>
                  </a:cubicBezTo>
                  <a:cubicBezTo>
                    <a:pt x="8432" y="6841"/>
                    <a:pt x="8487" y="6725"/>
                    <a:pt x="8544" y="6725"/>
                  </a:cubicBezTo>
                  <a:close/>
                  <a:moveTo>
                    <a:pt x="3671" y="11862"/>
                  </a:moveTo>
                  <a:lnTo>
                    <a:pt x="3662" y="12352"/>
                  </a:lnTo>
                  <a:cubicBezTo>
                    <a:pt x="3633" y="13785"/>
                    <a:pt x="3575" y="14930"/>
                    <a:pt x="3486" y="15786"/>
                  </a:cubicBezTo>
                  <a:cubicBezTo>
                    <a:pt x="3397" y="16642"/>
                    <a:pt x="3294" y="17070"/>
                    <a:pt x="3175" y="17070"/>
                  </a:cubicBezTo>
                  <a:cubicBezTo>
                    <a:pt x="3098" y="17070"/>
                    <a:pt x="3037" y="16871"/>
                    <a:pt x="2993" y="16473"/>
                  </a:cubicBezTo>
                  <a:cubicBezTo>
                    <a:pt x="2949" y="16074"/>
                    <a:pt x="2927" y="15525"/>
                    <a:pt x="2927" y="14824"/>
                  </a:cubicBezTo>
                  <a:cubicBezTo>
                    <a:pt x="2927" y="13813"/>
                    <a:pt x="2970" y="13066"/>
                    <a:pt x="3056" y="12584"/>
                  </a:cubicBezTo>
                  <a:cubicBezTo>
                    <a:pt x="3142" y="12103"/>
                    <a:pt x="3274" y="11862"/>
                    <a:pt x="3453" y="11862"/>
                  </a:cubicBezTo>
                  <a:close/>
                  <a:moveTo>
                    <a:pt x="10865" y="6701"/>
                  </a:moveTo>
                  <a:cubicBezTo>
                    <a:pt x="10956" y="6701"/>
                    <a:pt x="11027" y="7012"/>
                    <a:pt x="11079" y="7633"/>
                  </a:cubicBezTo>
                  <a:cubicBezTo>
                    <a:pt x="11131" y="8254"/>
                    <a:pt x="11157" y="9118"/>
                    <a:pt x="11157" y="10225"/>
                  </a:cubicBezTo>
                  <a:cubicBezTo>
                    <a:pt x="11157" y="11077"/>
                    <a:pt x="11144" y="11941"/>
                    <a:pt x="11117" y="12817"/>
                  </a:cubicBezTo>
                  <a:cubicBezTo>
                    <a:pt x="11090" y="13693"/>
                    <a:pt x="11053" y="14466"/>
                    <a:pt x="11006" y="15135"/>
                  </a:cubicBezTo>
                  <a:cubicBezTo>
                    <a:pt x="10962" y="15780"/>
                    <a:pt x="10911" y="16268"/>
                    <a:pt x="10853" y="16598"/>
                  </a:cubicBezTo>
                  <a:cubicBezTo>
                    <a:pt x="10794" y="16929"/>
                    <a:pt x="10731" y="17094"/>
                    <a:pt x="10663" y="17094"/>
                  </a:cubicBezTo>
                  <a:cubicBezTo>
                    <a:pt x="10571" y="17094"/>
                    <a:pt x="10500" y="16771"/>
                    <a:pt x="10448" y="16126"/>
                  </a:cubicBezTo>
                  <a:cubicBezTo>
                    <a:pt x="10396" y="15481"/>
                    <a:pt x="10370" y="14581"/>
                    <a:pt x="10370" y="13427"/>
                  </a:cubicBezTo>
                  <a:cubicBezTo>
                    <a:pt x="10370" y="12622"/>
                    <a:pt x="10384" y="11782"/>
                    <a:pt x="10411" y="10906"/>
                  </a:cubicBezTo>
                  <a:cubicBezTo>
                    <a:pt x="10438" y="10030"/>
                    <a:pt x="10475" y="9262"/>
                    <a:pt x="10521" y="8601"/>
                  </a:cubicBezTo>
                  <a:cubicBezTo>
                    <a:pt x="10563" y="7988"/>
                    <a:pt x="10613" y="7518"/>
                    <a:pt x="10673" y="7191"/>
                  </a:cubicBezTo>
                  <a:cubicBezTo>
                    <a:pt x="10732" y="6865"/>
                    <a:pt x="10796" y="6701"/>
                    <a:pt x="10865" y="6701"/>
                  </a:cubicBezTo>
                  <a:close/>
                  <a:moveTo>
                    <a:pt x="346" y="753"/>
                  </a:moveTo>
                  <a:lnTo>
                    <a:pt x="0" y="18587"/>
                  </a:lnTo>
                  <a:lnTo>
                    <a:pt x="626" y="18587"/>
                  </a:lnTo>
                  <a:cubicBezTo>
                    <a:pt x="854" y="18587"/>
                    <a:pt x="1035" y="18065"/>
                    <a:pt x="1166" y="17022"/>
                  </a:cubicBezTo>
                  <a:cubicBezTo>
                    <a:pt x="1298" y="15979"/>
                    <a:pt x="1364" y="14561"/>
                    <a:pt x="1364" y="12770"/>
                  </a:cubicBezTo>
                  <a:cubicBezTo>
                    <a:pt x="1364" y="11718"/>
                    <a:pt x="1339" y="10878"/>
                    <a:pt x="1290" y="10249"/>
                  </a:cubicBezTo>
                  <a:cubicBezTo>
                    <a:pt x="1241" y="9620"/>
                    <a:pt x="1168" y="9194"/>
                    <a:pt x="1070" y="8971"/>
                  </a:cubicBezTo>
                  <a:cubicBezTo>
                    <a:pt x="1184" y="8796"/>
                    <a:pt x="1277" y="8292"/>
                    <a:pt x="1348" y="7460"/>
                  </a:cubicBezTo>
                  <a:cubicBezTo>
                    <a:pt x="1419" y="6628"/>
                    <a:pt x="1454" y="5638"/>
                    <a:pt x="1454" y="4492"/>
                  </a:cubicBezTo>
                  <a:cubicBezTo>
                    <a:pt x="1454" y="3241"/>
                    <a:pt x="1413" y="2306"/>
                    <a:pt x="1331" y="1684"/>
                  </a:cubicBezTo>
                  <a:cubicBezTo>
                    <a:pt x="1248" y="1063"/>
                    <a:pt x="1124" y="753"/>
                    <a:pt x="958" y="753"/>
                  </a:cubicBezTo>
                  <a:close/>
                  <a:moveTo>
                    <a:pt x="2589" y="4886"/>
                  </a:moveTo>
                  <a:cubicBezTo>
                    <a:pt x="2498" y="4886"/>
                    <a:pt x="2413" y="5093"/>
                    <a:pt x="2332" y="5507"/>
                  </a:cubicBezTo>
                  <a:cubicBezTo>
                    <a:pt x="2252" y="5921"/>
                    <a:pt x="2183" y="6514"/>
                    <a:pt x="2125" y="7287"/>
                  </a:cubicBezTo>
                  <a:lnTo>
                    <a:pt x="2167" y="5208"/>
                  </a:lnTo>
                  <a:lnTo>
                    <a:pt x="1948" y="5208"/>
                  </a:lnTo>
                  <a:lnTo>
                    <a:pt x="1688" y="18587"/>
                  </a:lnTo>
                  <a:lnTo>
                    <a:pt x="1907" y="18587"/>
                  </a:lnTo>
                  <a:lnTo>
                    <a:pt x="2041" y="11766"/>
                  </a:lnTo>
                  <a:cubicBezTo>
                    <a:pt x="2069" y="10277"/>
                    <a:pt x="2127" y="9088"/>
                    <a:pt x="2214" y="8201"/>
                  </a:cubicBezTo>
                  <a:cubicBezTo>
                    <a:pt x="2301" y="7313"/>
                    <a:pt x="2403" y="6869"/>
                    <a:pt x="2519" y="6869"/>
                  </a:cubicBezTo>
                  <a:cubicBezTo>
                    <a:pt x="2552" y="6869"/>
                    <a:pt x="2582" y="6900"/>
                    <a:pt x="2611" y="6964"/>
                  </a:cubicBezTo>
                  <a:cubicBezTo>
                    <a:pt x="2639" y="7028"/>
                    <a:pt x="2664" y="7119"/>
                    <a:pt x="2687" y="7239"/>
                  </a:cubicBezTo>
                  <a:lnTo>
                    <a:pt x="2728" y="5065"/>
                  </a:lnTo>
                  <a:cubicBezTo>
                    <a:pt x="2705" y="5001"/>
                    <a:pt x="2682" y="4955"/>
                    <a:pt x="2659" y="4928"/>
                  </a:cubicBezTo>
                  <a:cubicBezTo>
                    <a:pt x="2636" y="4900"/>
                    <a:pt x="2613" y="4886"/>
                    <a:pt x="2589" y="4886"/>
                  </a:cubicBezTo>
                  <a:close/>
                  <a:moveTo>
                    <a:pt x="4537" y="0"/>
                  </a:moveTo>
                  <a:lnTo>
                    <a:pt x="4177" y="18587"/>
                  </a:lnTo>
                  <a:lnTo>
                    <a:pt x="4396" y="18587"/>
                  </a:lnTo>
                  <a:lnTo>
                    <a:pt x="4522" y="12053"/>
                  </a:lnTo>
                  <a:lnTo>
                    <a:pt x="5089" y="18587"/>
                  </a:lnTo>
                  <a:lnTo>
                    <a:pt x="5354" y="18587"/>
                  </a:lnTo>
                  <a:lnTo>
                    <a:pt x="4743" y="11611"/>
                  </a:lnTo>
                  <a:lnTo>
                    <a:pt x="5579" y="5208"/>
                  </a:lnTo>
                  <a:lnTo>
                    <a:pt x="5295" y="5208"/>
                  </a:lnTo>
                  <a:lnTo>
                    <a:pt x="4546" y="10834"/>
                  </a:lnTo>
                  <a:lnTo>
                    <a:pt x="4755" y="0"/>
                  </a:lnTo>
                  <a:close/>
                  <a:moveTo>
                    <a:pt x="5845" y="5208"/>
                  </a:moveTo>
                  <a:lnTo>
                    <a:pt x="5585" y="18587"/>
                  </a:lnTo>
                  <a:lnTo>
                    <a:pt x="5804" y="18587"/>
                  </a:lnTo>
                  <a:lnTo>
                    <a:pt x="6064" y="5208"/>
                  </a:lnTo>
                  <a:close/>
                  <a:moveTo>
                    <a:pt x="7181" y="4886"/>
                  </a:moveTo>
                  <a:cubicBezTo>
                    <a:pt x="7087" y="4886"/>
                    <a:pt x="6997" y="5097"/>
                    <a:pt x="6912" y="5519"/>
                  </a:cubicBezTo>
                  <a:cubicBezTo>
                    <a:pt x="6826" y="5941"/>
                    <a:pt x="6753" y="6538"/>
                    <a:pt x="6692" y="7311"/>
                  </a:cubicBezTo>
                  <a:lnTo>
                    <a:pt x="6736" y="5208"/>
                  </a:lnTo>
                  <a:lnTo>
                    <a:pt x="6518" y="5208"/>
                  </a:lnTo>
                  <a:lnTo>
                    <a:pt x="6260" y="18587"/>
                  </a:lnTo>
                  <a:lnTo>
                    <a:pt x="6479" y="18587"/>
                  </a:lnTo>
                  <a:lnTo>
                    <a:pt x="6625" y="11169"/>
                  </a:lnTo>
                  <a:cubicBezTo>
                    <a:pt x="6651" y="9823"/>
                    <a:pt x="6706" y="8758"/>
                    <a:pt x="6791" y="7974"/>
                  </a:cubicBezTo>
                  <a:cubicBezTo>
                    <a:pt x="6876" y="7189"/>
                    <a:pt x="6976" y="6797"/>
                    <a:pt x="7094" y="6797"/>
                  </a:cubicBezTo>
                  <a:cubicBezTo>
                    <a:pt x="7169" y="6797"/>
                    <a:pt x="7227" y="6984"/>
                    <a:pt x="7269" y="7358"/>
                  </a:cubicBezTo>
                  <a:cubicBezTo>
                    <a:pt x="7311" y="7733"/>
                    <a:pt x="7332" y="8254"/>
                    <a:pt x="7332" y="8923"/>
                  </a:cubicBezTo>
                  <a:cubicBezTo>
                    <a:pt x="7332" y="9090"/>
                    <a:pt x="7330" y="9317"/>
                    <a:pt x="7326" y="9604"/>
                  </a:cubicBezTo>
                  <a:cubicBezTo>
                    <a:pt x="7322" y="9891"/>
                    <a:pt x="7317" y="10221"/>
                    <a:pt x="7310" y="10596"/>
                  </a:cubicBezTo>
                  <a:lnTo>
                    <a:pt x="7154" y="18587"/>
                  </a:lnTo>
                  <a:lnTo>
                    <a:pt x="7374" y="18587"/>
                  </a:lnTo>
                  <a:lnTo>
                    <a:pt x="7529" y="10512"/>
                  </a:lnTo>
                  <a:cubicBezTo>
                    <a:pt x="7536" y="10130"/>
                    <a:pt x="7542" y="9775"/>
                    <a:pt x="7545" y="9449"/>
                  </a:cubicBezTo>
                  <a:cubicBezTo>
                    <a:pt x="7549" y="9122"/>
                    <a:pt x="7551" y="8816"/>
                    <a:pt x="7551" y="8529"/>
                  </a:cubicBezTo>
                  <a:cubicBezTo>
                    <a:pt x="7551" y="7374"/>
                    <a:pt x="7518" y="6478"/>
                    <a:pt x="7454" y="5841"/>
                  </a:cubicBezTo>
                  <a:cubicBezTo>
                    <a:pt x="7389" y="5204"/>
                    <a:pt x="7298" y="4886"/>
                    <a:pt x="7181" y="4886"/>
                  </a:cubicBezTo>
                  <a:close/>
                  <a:moveTo>
                    <a:pt x="3451" y="4886"/>
                  </a:moveTo>
                  <a:cubicBezTo>
                    <a:pt x="3377" y="4886"/>
                    <a:pt x="3301" y="4963"/>
                    <a:pt x="3222" y="5119"/>
                  </a:cubicBezTo>
                  <a:cubicBezTo>
                    <a:pt x="3143" y="5274"/>
                    <a:pt x="3063" y="5507"/>
                    <a:pt x="2980" y="5817"/>
                  </a:cubicBezTo>
                  <a:lnTo>
                    <a:pt x="2942" y="7848"/>
                  </a:lnTo>
                  <a:cubicBezTo>
                    <a:pt x="3022" y="7482"/>
                    <a:pt x="3099" y="7207"/>
                    <a:pt x="3173" y="7024"/>
                  </a:cubicBezTo>
                  <a:cubicBezTo>
                    <a:pt x="3248" y="6841"/>
                    <a:pt x="3321" y="6749"/>
                    <a:pt x="3392" y="6749"/>
                  </a:cubicBezTo>
                  <a:cubicBezTo>
                    <a:pt x="3496" y="6749"/>
                    <a:pt x="3577" y="6946"/>
                    <a:pt x="3634" y="7340"/>
                  </a:cubicBezTo>
                  <a:cubicBezTo>
                    <a:pt x="3691" y="7735"/>
                    <a:pt x="3720" y="8286"/>
                    <a:pt x="3720" y="8995"/>
                  </a:cubicBezTo>
                  <a:cubicBezTo>
                    <a:pt x="3720" y="9154"/>
                    <a:pt x="3720" y="9272"/>
                    <a:pt x="3719" y="9347"/>
                  </a:cubicBezTo>
                  <a:cubicBezTo>
                    <a:pt x="3718" y="9423"/>
                    <a:pt x="3717" y="9493"/>
                    <a:pt x="3715" y="9556"/>
                  </a:cubicBezTo>
                  <a:lnTo>
                    <a:pt x="3703" y="10142"/>
                  </a:lnTo>
                  <a:lnTo>
                    <a:pt x="3399" y="10142"/>
                  </a:lnTo>
                  <a:cubicBezTo>
                    <a:pt x="3182" y="10142"/>
                    <a:pt x="3011" y="10596"/>
                    <a:pt x="2887" y="11503"/>
                  </a:cubicBezTo>
                  <a:cubicBezTo>
                    <a:pt x="2763" y="12411"/>
                    <a:pt x="2702" y="13646"/>
                    <a:pt x="2702" y="15206"/>
                  </a:cubicBezTo>
                  <a:cubicBezTo>
                    <a:pt x="2702" y="16297"/>
                    <a:pt x="2738" y="17191"/>
                    <a:pt x="2810" y="17888"/>
                  </a:cubicBezTo>
                  <a:cubicBezTo>
                    <a:pt x="2883" y="18585"/>
                    <a:pt x="2975" y="18933"/>
                    <a:pt x="3088" y="18933"/>
                  </a:cubicBezTo>
                  <a:cubicBezTo>
                    <a:pt x="3189" y="18933"/>
                    <a:pt x="3280" y="18736"/>
                    <a:pt x="3362" y="18342"/>
                  </a:cubicBezTo>
                  <a:cubicBezTo>
                    <a:pt x="3444" y="17948"/>
                    <a:pt x="3517" y="17353"/>
                    <a:pt x="3581" y="16556"/>
                  </a:cubicBezTo>
                  <a:lnTo>
                    <a:pt x="3581" y="16556"/>
                  </a:lnTo>
                  <a:lnTo>
                    <a:pt x="3541" y="18587"/>
                  </a:lnTo>
                  <a:lnTo>
                    <a:pt x="3759" y="18587"/>
                  </a:lnTo>
                  <a:lnTo>
                    <a:pt x="3907" y="10954"/>
                  </a:lnTo>
                  <a:cubicBezTo>
                    <a:pt x="3915" y="10556"/>
                    <a:pt x="3921" y="10179"/>
                    <a:pt x="3925" y="9825"/>
                  </a:cubicBezTo>
                  <a:cubicBezTo>
                    <a:pt x="3929" y="9471"/>
                    <a:pt x="3931" y="9162"/>
                    <a:pt x="3931" y="8899"/>
                  </a:cubicBezTo>
                  <a:cubicBezTo>
                    <a:pt x="3931" y="7593"/>
                    <a:pt x="3890" y="6598"/>
                    <a:pt x="3808" y="5913"/>
                  </a:cubicBezTo>
                  <a:cubicBezTo>
                    <a:pt x="3726" y="5228"/>
                    <a:pt x="3607" y="4886"/>
                    <a:pt x="3451" y="4886"/>
                  </a:cubicBezTo>
                  <a:close/>
                  <a:moveTo>
                    <a:pt x="11366" y="0"/>
                  </a:moveTo>
                  <a:lnTo>
                    <a:pt x="11224" y="7287"/>
                  </a:lnTo>
                  <a:cubicBezTo>
                    <a:pt x="11188" y="6514"/>
                    <a:pt x="11137" y="5921"/>
                    <a:pt x="11072" y="5507"/>
                  </a:cubicBezTo>
                  <a:cubicBezTo>
                    <a:pt x="11007" y="5093"/>
                    <a:pt x="10932" y="4886"/>
                    <a:pt x="10846" y="4886"/>
                  </a:cubicBezTo>
                  <a:cubicBezTo>
                    <a:pt x="10765" y="4886"/>
                    <a:pt x="10688" y="5051"/>
                    <a:pt x="10615" y="5381"/>
                  </a:cubicBezTo>
                  <a:cubicBezTo>
                    <a:pt x="10541" y="5712"/>
                    <a:pt x="10475" y="6192"/>
                    <a:pt x="10416" y="6821"/>
                  </a:cubicBezTo>
                  <a:cubicBezTo>
                    <a:pt x="10328" y="7769"/>
                    <a:pt x="10260" y="8842"/>
                    <a:pt x="10213" y="10040"/>
                  </a:cubicBezTo>
                  <a:cubicBezTo>
                    <a:pt x="10167" y="11239"/>
                    <a:pt x="10143" y="12499"/>
                    <a:pt x="10143" y="13821"/>
                  </a:cubicBezTo>
                  <a:cubicBezTo>
                    <a:pt x="10143" y="15406"/>
                    <a:pt x="10182" y="16654"/>
                    <a:pt x="10259" y="17566"/>
                  </a:cubicBezTo>
                  <a:cubicBezTo>
                    <a:pt x="10336" y="18478"/>
                    <a:pt x="10441" y="18933"/>
                    <a:pt x="10574" y="18933"/>
                  </a:cubicBezTo>
                  <a:cubicBezTo>
                    <a:pt x="10672" y="18933"/>
                    <a:pt x="10760" y="18734"/>
                    <a:pt x="10840" y="18336"/>
                  </a:cubicBezTo>
                  <a:cubicBezTo>
                    <a:pt x="10920" y="17938"/>
                    <a:pt x="10989" y="17353"/>
                    <a:pt x="11048" y="16580"/>
                  </a:cubicBezTo>
                  <a:lnTo>
                    <a:pt x="11048" y="16580"/>
                  </a:lnTo>
                  <a:lnTo>
                    <a:pt x="11006" y="18587"/>
                  </a:lnTo>
                  <a:lnTo>
                    <a:pt x="11226" y="18587"/>
                  </a:lnTo>
                  <a:lnTo>
                    <a:pt x="11586" y="0"/>
                  </a:lnTo>
                  <a:close/>
                  <a:moveTo>
                    <a:pt x="8525" y="4886"/>
                  </a:moveTo>
                  <a:cubicBezTo>
                    <a:pt x="8444" y="4886"/>
                    <a:pt x="8366" y="5049"/>
                    <a:pt x="8291" y="5375"/>
                  </a:cubicBezTo>
                  <a:cubicBezTo>
                    <a:pt x="8216" y="5702"/>
                    <a:pt x="8151" y="6168"/>
                    <a:pt x="8094" y="6773"/>
                  </a:cubicBezTo>
                  <a:cubicBezTo>
                    <a:pt x="8010" y="7689"/>
                    <a:pt x="7944" y="8738"/>
                    <a:pt x="7897" y="9921"/>
                  </a:cubicBezTo>
                  <a:cubicBezTo>
                    <a:pt x="7851" y="11103"/>
                    <a:pt x="7827" y="12312"/>
                    <a:pt x="7827" y="13546"/>
                  </a:cubicBezTo>
                  <a:cubicBezTo>
                    <a:pt x="7827" y="15115"/>
                    <a:pt x="7866" y="16347"/>
                    <a:pt x="7943" y="17243"/>
                  </a:cubicBezTo>
                  <a:cubicBezTo>
                    <a:pt x="8020" y="18139"/>
                    <a:pt x="8126" y="18587"/>
                    <a:pt x="8261" y="18587"/>
                  </a:cubicBezTo>
                  <a:cubicBezTo>
                    <a:pt x="8354" y="18587"/>
                    <a:pt x="8441" y="18404"/>
                    <a:pt x="8522" y="18038"/>
                  </a:cubicBezTo>
                  <a:cubicBezTo>
                    <a:pt x="8602" y="17671"/>
                    <a:pt x="8673" y="17138"/>
                    <a:pt x="8734" y="16437"/>
                  </a:cubicBezTo>
                  <a:lnTo>
                    <a:pt x="8734" y="16437"/>
                  </a:lnTo>
                  <a:lnTo>
                    <a:pt x="8715" y="17440"/>
                  </a:lnTo>
                  <a:cubicBezTo>
                    <a:pt x="8687" y="18866"/>
                    <a:pt x="8628" y="19959"/>
                    <a:pt x="8539" y="20719"/>
                  </a:cubicBezTo>
                  <a:cubicBezTo>
                    <a:pt x="8450" y="21480"/>
                    <a:pt x="8336" y="21860"/>
                    <a:pt x="8198" y="21860"/>
                  </a:cubicBezTo>
                  <a:cubicBezTo>
                    <a:pt x="8130" y="21860"/>
                    <a:pt x="8066" y="21776"/>
                    <a:pt x="8005" y="21609"/>
                  </a:cubicBezTo>
                  <a:cubicBezTo>
                    <a:pt x="7945" y="21442"/>
                    <a:pt x="7888" y="21183"/>
                    <a:pt x="7835" y="20833"/>
                  </a:cubicBezTo>
                  <a:lnTo>
                    <a:pt x="7794" y="22971"/>
                  </a:lnTo>
                  <a:cubicBezTo>
                    <a:pt x="7851" y="23210"/>
                    <a:pt x="7912" y="23387"/>
                    <a:pt x="7978" y="23503"/>
                  </a:cubicBezTo>
                  <a:cubicBezTo>
                    <a:pt x="8044" y="23618"/>
                    <a:pt x="8115" y="23676"/>
                    <a:pt x="8192" y="23676"/>
                  </a:cubicBezTo>
                  <a:cubicBezTo>
                    <a:pt x="8400" y="23676"/>
                    <a:pt x="8565" y="23118"/>
                    <a:pt x="8689" y="22003"/>
                  </a:cubicBezTo>
                  <a:cubicBezTo>
                    <a:pt x="8812" y="20888"/>
                    <a:pt x="8895" y="19196"/>
                    <a:pt x="8938" y="16927"/>
                  </a:cubicBezTo>
                  <a:lnTo>
                    <a:pt x="9165" y="5208"/>
                  </a:lnTo>
                  <a:lnTo>
                    <a:pt x="8946" y="5208"/>
                  </a:lnTo>
                  <a:lnTo>
                    <a:pt x="8908" y="7287"/>
                  </a:lnTo>
                  <a:cubicBezTo>
                    <a:pt x="8875" y="6522"/>
                    <a:pt x="8826" y="5931"/>
                    <a:pt x="8759" y="5513"/>
                  </a:cubicBezTo>
                  <a:cubicBezTo>
                    <a:pt x="8693" y="5095"/>
                    <a:pt x="8615" y="4886"/>
                    <a:pt x="8525" y="488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3" name="Google Shape;433;p27"/>
            <p:cNvSpPr/>
            <p:nvPr/>
          </p:nvSpPr>
          <p:spPr>
            <a:xfrm>
              <a:off x="2709225" y="1597825"/>
              <a:ext cx="81525" cy="473350"/>
            </a:xfrm>
            <a:custGeom>
              <a:rect b="b" l="l" r="r" t="t"/>
              <a:pathLst>
                <a:path extrusionOk="0" h="18934" w="3261">
                  <a:moveTo>
                    <a:pt x="360" y="0"/>
                  </a:moveTo>
                  <a:lnTo>
                    <a:pt x="307" y="2783"/>
                  </a:lnTo>
                  <a:lnTo>
                    <a:pt x="525" y="2783"/>
                  </a:lnTo>
                  <a:lnTo>
                    <a:pt x="579" y="0"/>
                  </a:lnTo>
                  <a:close/>
                  <a:moveTo>
                    <a:pt x="261" y="5208"/>
                  </a:moveTo>
                  <a:lnTo>
                    <a:pt x="1" y="18587"/>
                  </a:lnTo>
                  <a:lnTo>
                    <a:pt x="219" y="18587"/>
                  </a:lnTo>
                  <a:lnTo>
                    <a:pt x="479" y="5208"/>
                  </a:lnTo>
                  <a:close/>
                  <a:moveTo>
                    <a:pt x="2302" y="1410"/>
                  </a:moveTo>
                  <a:lnTo>
                    <a:pt x="2229" y="5208"/>
                  </a:lnTo>
                  <a:lnTo>
                    <a:pt x="2047" y="5208"/>
                  </a:lnTo>
                  <a:lnTo>
                    <a:pt x="2013" y="6916"/>
                  </a:lnTo>
                  <a:lnTo>
                    <a:pt x="2198" y="6916"/>
                  </a:lnTo>
                  <a:lnTo>
                    <a:pt x="2057" y="14179"/>
                  </a:lnTo>
                  <a:cubicBezTo>
                    <a:pt x="2052" y="14442"/>
                    <a:pt x="2048" y="14683"/>
                    <a:pt x="2046" y="14902"/>
                  </a:cubicBezTo>
                  <a:cubicBezTo>
                    <a:pt x="2044" y="15121"/>
                    <a:pt x="2042" y="15322"/>
                    <a:pt x="2042" y="15505"/>
                  </a:cubicBezTo>
                  <a:cubicBezTo>
                    <a:pt x="2042" y="16540"/>
                    <a:pt x="2074" y="17313"/>
                    <a:pt x="2138" y="17823"/>
                  </a:cubicBezTo>
                  <a:cubicBezTo>
                    <a:pt x="2202" y="18332"/>
                    <a:pt x="2298" y="18587"/>
                    <a:pt x="2428" y="18587"/>
                  </a:cubicBezTo>
                  <a:lnTo>
                    <a:pt x="2637" y="18587"/>
                  </a:lnTo>
                  <a:lnTo>
                    <a:pt x="2674" y="16747"/>
                  </a:lnTo>
                  <a:lnTo>
                    <a:pt x="2453" y="16747"/>
                  </a:lnTo>
                  <a:cubicBezTo>
                    <a:pt x="2386" y="16747"/>
                    <a:pt x="2337" y="16632"/>
                    <a:pt x="2306" y="16401"/>
                  </a:cubicBezTo>
                  <a:cubicBezTo>
                    <a:pt x="2276" y="16170"/>
                    <a:pt x="2261" y="15800"/>
                    <a:pt x="2261" y="15290"/>
                  </a:cubicBezTo>
                  <a:cubicBezTo>
                    <a:pt x="2261" y="15187"/>
                    <a:pt x="2262" y="15043"/>
                    <a:pt x="2264" y="14860"/>
                  </a:cubicBezTo>
                  <a:cubicBezTo>
                    <a:pt x="2267" y="14677"/>
                    <a:pt x="2270" y="14450"/>
                    <a:pt x="2275" y="14179"/>
                  </a:cubicBezTo>
                  <a:lnTo>
                    <a:pt x="2416" y="6916"/>
                  </a:lnTo>
                  <a:lnTo>
                    <a:pt x="2852" y="6916"/>
                  </a:lnTo>
                  <a:lnTo>
                    <a:pt x="2885" y="5208"/>
                  </a:lnTo>
                  <a:lnTo>
                    <a:pt x="2448" y="5208"/>
                  </a:lnTo>
                  <a:lnTo>
                    <a:pt x="2521" y="1410"/>
                  </a:lnTo>
                  <a:close/>
                  <a:moveTo>
                    <a:pt x="3010" y="15553"/>
                  </a:moveTo>
                  <a:lnTo>
                    <a:pt x="2951" y="18587"/>
                  </a:lnTo>
                  <a:lnTo>
                    <a:pt x="3202" y="18587"/>
                  </a:lnTo>
                  <a:lnTo>
                    <a:pt x="3260" y="15553"/>
                  </a:lnTo>
                  <a:close/>
                  <a:moveTo>
                    <a:pt x="1393" y="4886"/>
                  </a:moveTo>
                  <a:cubicBezTo>
                    <a:pt x="1210" y="4886"/>
                    <a:pt x="1065" y="5304"/>
                    <a:pt x="959" y="6140"/>
                  </a:cubicBezTo>
                  <a:cubicBezTo>
                    <a:pt x="852" y="6976"/>
                    <a:pt x="799" y="8107"/>
                    <a:pt x="799" y="9532"/>
                  </a:cubicBezTo>
                  <a:cubicBezTo>
                    <a:pt x="799" y="10281"/>
                    <a:pt x="825" y="10896"/>
                    <a:pt x="876" y="11378"/>
                  </a:cubicBezTo>
                  <a:cubicBezTo>
                    <a:pt x="928" y="11860"/>
                    <a:pt x="1009" y="12248"/>
                    <a:pt x="1120" y="12543"/>
                  </a:cubicBezTo>
                  <a:lnTo>
                    <a:pt x="1194" y="12734"/>
                  </a:lnTo>
                  <a:lnTo>
                    <a:pt x="1217" y="12794"/>
                  </a:lnTo>
                  <a:cubicBezTo>
                    <a:pt x="1393" y="13263"/>
                    <a:pt x="1480" y="13881"/>
                    <a:pt x="1480" y="14645"/>
                  </a:cubicBezTo>
                  <a:cubicBezTo>
                    <a:pt x="1480" y="15354"/>
                    <a:pt x="1447" y="15939"/>
                    <a:pt x="1380" y="16401"/>
                  </a:cubicBezTo>
                  <a:cubicBezTo>
                    <a:pt x="1313" y="16863"/>
                    <a:pt x="1226" y="17094"/>
                    <a:pt x="1120" y="17094"/>
                  </a:cubicBezTo>
                  <a:cubicBezTo>
                    <a:pt x="1048" y="17094"/>
                    <a:pt x="974" y="16986"/>
                    <a:pt x="896" y="16771"/>
                  </a:cubicBezTo>
                  <a:cubicBezTo>
                    <a:pt x="819" y="16556"/>
                    <a:pt x="740" y="16242"/>
                    <a:pt x="660" y="15828"/>
                  </a:cubicBezTo>
                  <a:lnTo>
                    <a:pt x="617" y="18097"/>
                  </a:lnTo>
                  <a:cubicBezTo>
                    <a:pt x="711" y="18384"/>
                    <a:pt x="796" y="18595"/>
                    <a:pt x="874" y="18730"/>
                  </a:cubicBezTo>
                  <a:cubicBezTo>
                    <a:pt x="951" y="18866"/>
                    <a:pt x="1025" y="18933"/>
                    <a:pt x="1096" y="18933"/>
                  </a:cubicBezTo>
                  <a:cubicBezTo>
                    <a:pt x="1277" y="18933"/>
                    <a:pt x="1424" y="18487"/>
                    <a:pt x="1536" y="17596"/>
                  </a:cubicBezTo>
                  <a:cubicBezTo>
                    <a:pt x="1648" y="16704"/>
                    <a:pt x="1704" y="15549"/>
                    <a:pt x="1704" y="14131"/>
                  </a:cubicBezTo>
                  <a:cubicBezTo>
                    <a:pt x="1704" y="13359"/>
                    <a:pt x="1679" y="12750"/>
                    <a:pt x="1631" y="12304"/>
                  </a:cubicBezTo>
                  <a:cubicBezTo>
                    <a:pt x="1582" y="11858"/>
                    <a:pt x="1485" y="11432"/>
                    <a:pt x="1339" y="11026"/>
                  </a:cubicBezTo>
                  <a:lnTo>
                    <a:pt x="1269" y="10811"/>
                  </a:lnTo>
                  <a:cubicBezTo>
                    <a:pt x="1264" y="10795"/>
                    <a:pt x="1255" y="10771"/>
                    <a:pt x="1243" y="10739"/>
                  </a:cubicBezTo>
                  <a:cubicBezTo>
                    <a:pt x="1089" y="10317"/>
                    <a:pt x="1013" y="9712"/>
                    <a:pt x="1013" y="8923"/>
                  </a:cubicBezTo>
                  <a:cubicBezTo>
                    <a:pt x="1013" y="8246"/>
                    <a:pt x="1046" y="7711"/>
                    <a:pt x="1112" y="7317"/>
                  </a:cubicBezTo>
                  <a:cubicBezTo>
                    <a:pt x="1178" y="6922"/>
                    <a:pt x="1268" y="6725"/>
                    <a:pt x="1383" y="6725"/>
                  </a:cubicBezTo>
                  <a:cubicBezTo>
                    <a:pt x="1451" y="6725"/>
                    <a:pt x="1517" y="6805"/>
                    <a:pt x="1581" y="6964"/>
                  </a:cubicBezTo>
                  <a:cubicBezTo>
                    <a:pt x="1645" y="7123"/>
                    <a:pt x="1706" y="7362"/>
                    <a:pt x="1764" y="7681"/>
                  </a:cubicBezTo>
                  <a:lnTo>
                    <a:pt x="1806" y="5602"/>
                  </a:lnTo>
                  <a:cubicBezTo>
                    <a:pt x="1739" y="5364"/>
                    <a:pt x="1672" y="5184"/>
                    <a:pt x="1603" y="5065"/>
                  </a:cubicBezTo>
                  <a:cubicBezTo>
                    <a:pt x="1535" y="4945"/>
                    <a:pt x="1465" y="4886"/>
                    <a:pt x="1393" y="488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aphicFrame>
        <p:nvGraphicFramePr>
          <p:cNvPr id="434" name="Google Shape;434;p27"/>
          <p:cNvGraphicFramePr/>
          <p:nvPr/>
        </p:nvGraphicFramePr>
        <p:xfrm>
          <a:off x="381000" y="1752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{975ECA96-4126-4FA5-9DE6-0439D5417E70}</a:tableStyleId>
              </a:tblPr>
              <a:tblGrid>
                <a:gridCol w="4889500"/>
              </a:tblGrid>
              <a:tr h="396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400"/>
                        </a:spcBef>
                        <a:spcAft>
                          <a:spcPts val="0"/>
                        </a:spcAft>
                        <a:buFont typeface="Trebuchet MS"/>
                        <a:buNone/>
                      </a:pPr>
                      <a:r>
                        <a:rPr lang="en-US" sz="2000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To eliminate a dilemma zone:</a:t>
                      </a:r>
                      <a:endParaRPr/>
                    </a:p>
                  </a:txBody>
                  <a:tcPr marT="0" marB="0" marR="0" marL="0"/>
                </a:tc>
              </a:tr>
            </a:tbl>
          </a:graphicData>
        </a:graphic>
      </p:graphicFrame>
      <p:sp>
        <p:nvSpPr>
          <p:cNvPr id="435" name="Google Shape;435;p27"/>
          <p:cNvSpPr txBox="1"/>
          <p:nvPr/>
        </p:nvSpPr>
        <p:spPr>
          <a:xfrm>
            <a:off x="0" y="3224212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6" name="Google Shape;436;p27"/>
          <p:cNvSpPr txBox="1"/>
          <p:nvPr/>
        </p:nvSpPr>
        <p:spPr>
          <a:xfrm>
            <a:off x="0" y="3633787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7" name="Google Shape;437;p27"/>
          <p:cNvSpPr txBox="1"/>
          <p:nvPr/>
        </p:nvSpPr>
        <p:spPr>
          <a:xfrm>
            <a:off x="0" y="3224212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8" name="Google Shape;438;p27"/>
          <p:cNvSpPr txBox="1"/>
          <p:nvPr/>
        </p:nvSpPr>
        <p:spPr>
          <a:xfrm>
            <a:off x="0" y="3633787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9" name="Google Shape;439;p27"/>
          <p:cNvSpPr txBox="1"/>
          <p:nvPr/>
        </p:nvSpPr>
        <p:spPr>
          <a:xfrm>
            <a:off x="0" y="3624262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0" name="Google Shape;440;p27"/>
          <p:cNvSpPr txBox="1"/>
          <p:nvPr/>
        </p:nvSpPr>
        <p:spPr>
          <a:xfrm>
            <a:off x="762000" y="3429000"/>
            <a:ext cx="2830512" cy="17541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b="1" i="1" lang="en-US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Design Values</a:t>
            </a:r>
            <a:r>
              <a:rPr b="0" i="0" lang="en-US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: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b="0" i="1" lang="en-US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PIEV</a:t>
            </a:r>
            <a:r>
              <a:rPr b="0" i="0" lang="en-US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= 1.0 sec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b="0" i="1" lang="en-US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</a:t>
            </a:r>
            <a:r>
              <a:rPr b="0" i="0" lang="en-US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= 10 ft/sec</a:t>
            </a:r>
            <a:r>
              <a:rPr b="0" baseline="30000" i="0" lang="en-US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2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b="0" i="1" lang="en-US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</a:t>
            </a:r>
            <a:r>
              <a:rPr b="0" i="0" lang="en-US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= 20 ft.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Round up to nearest 0.5 sec.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41" name="Google Shape;441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05400" y="1905000"/>
            <a:ext cx="2516187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28"/>
          <p:cNvSpPr txBox="1"/>
          <p:nvPr>
            <p:ph type="title"/>
          </p:nvPr>
        </p:nvSpPr>
        <p:spPr>
          <a:xfrm>
            <a:off x="0" y="609600"/>
            <a:ext cx="853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Timing the Change and Clearance Intervals</a:t>
            </a:r>
            <a:endParaRPr b="1" i="0" sz="4400" u="none" cap="none" strike="noStrik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47" name="Google Shape;447;p28"/>
          <p:cNvSpPr txBox="1"/>
          <p:nvPr>
            <p:ph idx="1" type="body"/>
          </p:nvPr>
        </p:nvSpPr>
        <p:spPr>
          <a:xfrm>
            <a:off x="914400" y="1600200"/>
            <a:ext cx="38100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From Traffic Engineering Handbook:</a:t>
            </a:r>
            <a:endParaRPr b="0" i="0" sz="32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Trebuchet M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Change Interval:</a:t>
            </a:r>
            <a:endParaRPr b="0" i="0" sz="32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2225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rebuchet MS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2225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rebuchet MS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2225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rebuchet MS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2225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rebuchet MS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2225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rebuchet MS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Trebuchet M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Clearance Interval:</a:t>
            </a:r>
            <a:endParaRPr b="0" i="0" sz="32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48" name="Google Shape;448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1000" y="2362200"/>
            <a:ext cx="3121025" cy="260826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49" name="Google Shape;449;p28"/>
          <p:cNvGrpSpPr/>
          <p:nvPr/>
        </p:nvGrpSpPr>
        <p:grpSpPr>
          <a:xfrm>
            <a:off x="4255203" y="4858102"/>
            <a:ext cx="2460463" cy="476045"/>
            <a:chOff x="-13900" y="-408250"/>
            <a:chExt cx="2850825" cy="1135875"/>
          </a:xfrm>
        </p:grpSpPr>
        <p:sp>
          <p:nvSpPr>
            <p:cNvPr id="450" name="Google Shape;450;p28"/>
            <p:cNvSpPr/>
            <p:nvPr/>
          </p:nvSpPr>
          <p:spPr>
            <a:xfrm>
              <a:off x="650800" y="727600"/>
              <a:ext cx="516325" cy="25"/>
            </a:xfrm>
            <a:custGeom>
              <a:rect b="b" l="l" r="r" t="t"/>
              <a:pathLst>
                <a:path extrusionOk="0" fill="none" h="1" w="20653">
                  <a:moveTo>
                    <a:pt x="1" y="0"/>
                  </a:moveTo>
                  <a:lnTo>
                    <a:pt x="20653" y="0"/>
                  </a:lnTo>
                </a:path>
              </a:pathLst>
            </a:custGeom>
            <a:noFill/>
            <a:ln cap="rnd" cmpd="sng" w="108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1" name="Google Shape;451;p28"/>
            <p:cNvSpPr/>
            <p:nvPr/>
          </p:nvSpPr>
          <p:spPr>
            <a:xfrm>
              <a:off x="20125" y="-66650"/>
              <a:ext cx="37325" cy="129100"/>
            </a:xfrm>
            <a:custGeom>
              <a:rect b="b" l="l" r="r" t="t"/>
              <a:pathLst>
                <a:path extrusionOk="0" h="5164" w="1493">
                  <a:moveTo>
                    <a:pt x="418" y="0"/>
                  </a:moveTo>
                  <a:lnTo>
                    <a:pt x="418" y="1805"/>
                  </a:lnTo>
                  <a:lnTo>
                    <a:pt x="0" y="5164"/>
                  </a:lnTo>
                  <a:lnTo>
                    <a:pt x="657" y="5164"/>
                  </a:lnTo>
                  <a:lnTo>
                    <a:pt x="1493" y="1805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2" name="Google Shape;452;p28"/>
            <p:cNvSpPr/>
            <p:nvPr/>
          </p:nvSpPr>
          <p:spPr>
            <a:xfrm>
              <a:off x="20125" y="-66650"/>
              <a:ext cx="37325" cy="129100"/>
            </a:xfrm>
            <a:custGeom>
              <a:rect b="b" l="l" r="r" t="t"/>
              <a:pathLst>
                <a:path extrusionOk="0" h="5164" w="1493">
                  <a:moveTo>
                    <a:pt x="418" y="0"/>
                  </a:moveTo>
                  <a:lnTo>
                    <a:pt x="418" y="1805"/>
                  </a:lnTo>
                  <a:lnTo>
                    <a:pt x="0" y="5164"/>
                  </a:lnTo>
                  <a:lnTo>
                    <a:pt x="657" y="5164"/>
                  </a:lnTo>
                  <a:lnTo>
                    <a:pt x="1493" y="1805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3" name="Google Shape;453;p28"/>
            <p:cNvSpPr/>
            <p:nvPr/>
          </p:nvSpPr>
          <p:spPr>
            <a:xfrm>
              <a:off x="22150" y="-408250"/>
              <a:ext cx="262450" cy="408250"/>
            </a:xfrm>
            <a:custGeom>
              <a:rect b="b" l="l" r="r" t="t"/>
              <a:pathLst>
                <a:path extrusionOk="0" h="16330" w="10498">
                  <a:moveTo>
                    <a:pt x="1" y="4576"/>
                  </a:moveTo>
                  <a:lnTo>
                    <a:pt x="388" y="16330"/>
                  </a:lnTo>
                  <a:lnTo>
                    <a:pt x="1493" y="16330"/>
                  </a:lnTo>
                  <a:lnTo>
                    <a:pt x="3674" y="6591"/>
                  </a:lnTo>
                  <a:lnTo>
                    <a:pt x="3954" y="16330"/>
                  </a:lnTo>
                  <a:lnTo>
                    <a:pt x="5050" y="16330"/>
                  </a:lnTo>
                  <a:lnTo>
                    <a:pt x="7659" y="4576"/>
                  </a:lnTo>
                  <a:lnTo>
                    <a:pt x="6721" y="4576"/>
                  </a:lnTo>
                  <a:lnTo>
                    <a:pt x="4698" y="14032"/>
                  </a:lnTo>
                  <a:lnTo>
                    <a:pt x="4382" y="4576"/>
                  </a:lnTo>
                  <a:lnTo>
                    <a:pt x="3297" y="4576"/>
                  </a:lnTo>
                  <a:lnTo>
                    <a:pt x="1167" y="14032"/>
                  </a:lnTo>
                  <a:lnTo>
                    <a:pt x="928" y="4576"/>
                  </a:lnTo>
                  <a:close/>
                  <a:moveTo>
                    <a:pt x="9560" y="1"/>
                  </a:moveTo>
                  <a:lnTo>
                    <a:pt x="8016" y="16330"/>
                  </a:lnTo>
                  <a:lnTo>
                    <a:pt x="8953" y="16330"/>
                  </a:lnTo>
                  <a:lnTo>
                    <a:pt x="1049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4" name="Google Shape;454;p28"/>
            <p:cNvSpPr/>
            <p:nvPr/>
          </p:nvSpPr>
          <p:spPr>
            <a:xfrm>
              <a:off x="-13900" y="-391725"/>
              <a:ext cx="348900" cy="391725"/>
            </a:xfrm>
            <a:custGeom>
              <a:rect b="b" l="l" r="r" t="t"/>
              <a:pathLst>
                <a:path extrusionOk="0" h="15669" w="13956">
                  <a:moveTo>
                    <a:pt x="11617" y="1743"/>
                  </a:moveTo>
                  <a:cubicBezTo>
                    <a:pt x="12022" y="1743"/>
                    <a:pt x="12331" y="1946"/>
                    <a:pt x="12547" y="2352"/>
                  </a:cubicBezTo>
                  <a:cubicBezTo>
                    <a:pt x="12763" y="2757"/>
                    <a:pt x="12871" y="3341"/>
                    <a:pt x="12871" y="4104"/>
                  </a:cubicBezTo>
                  <a:cubicBezTo>
                    <a:pt x="12871" y="5056"/>
                    <a:pt x="12710" y="5827"/>
                    <a:pt x="12389" y="6418"/>
                  </a:cubicBezTo>
                  <a:cubicBezTo>
                    <a:pt x="12068" y="7009"/>
                    <a:pt x="11648" y="7305"/>
                    <a:pt x="11128" y="7305"/>
                  </a:cubicBezTo>
                  <a:lnTo>
                    <a:pt x="9803" y="7305"/>
                  </a:lnTo>
                  <a:lnTo>
                    <a:pt x="10323" y="1743"/>
                  </a:lnTo>
                  <a:close/>
                  <a:moveTo>
                    <a:pt x="4770" y="2089"/>
                  </a:moveTo>
                  <a:lnTo>
                    <a:pt x="5427" y="9887"/>
                  </a:lnTo>
                  <a:lnTo>
                    <a:pt x="2635" y="9887"/>
                  </a:lnTo>
                  <a:lnTo>
                    <a:pt x="4770" y="2089"/>
                  </a:lnTo>
                  <a:close/>
                  <a:moveTo>
                    <a:pt x="4398" y="1"/>
                  </a:moveTo>
                  <a:lnTo>
                    <a:pt x="1" y="15669"/>
                  </a:lnTo>
                  <a:lnTo>
                    <a:pt x="1086" y="15669"/>
                  </a:lnTo>
                  <a:lnTo>
                    <a:pt x="2161" y="11650"/>
                  </a:lnTo>
                  <a:lnTo>
                    <a:pt x="5585" y="11650"/>
                  </a:lnTo>
                  <a:lnTo>
                    <a:pt x="5901" y="15669"/>
                  </a:lnTo>
                  <a:lnTo>
                    <a:pt x="6976" y="15669"/>
                  </a:lnTo>
                  <a:lnTo>
                    <a:pt x="5565" y="1"/>
                  </a:lnTo>
                  <a:close/>
                  <a:moveTo>
                    <a:pt x="9457" y="1"/>
                  </a:moveTo>
                  <a:lnTo>
                    <a:pt x="7974" y="15669"/>
                  </a:lnTo>
                  <a:lnTo>
                    <a:pt x="9009" y="15669"/>
                  </a:lnTo>
                  <a:lnTo>
                    <a:pt x="9635" y="9047"/>
                  </a:lnTo>
                  <a:lnTo>
                    <a:pt x="10771" y="9047"/>
                  </a:lnTo>
                  <a:cubicBezTo>
                    <a:pt x="11186" y="9047"/>
                    <a:pt x="11493" y="9222"/>
                    <a:pt x="11694" y="9572"/>
                  </a:cubicBezTo>
                  <a:cubicBezTo>
                    <a:pt x="11894" y="9922"/>
                    <a:pt x="12071" y="10614"/>
                    <a:pt x="12224" y="11650"/>
                  </a:cubicBezTo>
                  <a:lnTo>
                    <a:pt x="12820" y="15669"/>
                  </a:lnTo>
                  <a:lnTo>
                    <a:pt x="13905" y="15669"/>
                  </a:lnTo>
                  <a:lnTo>
                    <a:pt x="13258" y="11387"/>
                  </a:lnTo>
                  <a:cubicBezTo>
                    <a:pt x="13068" y="10156"/>
                    <a:pt x="12900" y="9334"/>
                    <a:pt x="12756" y="8921"/>
                  </a:cubicBezTo>
                  <a:cubicBezTo>
                    <a:pt x="12612" y="8508"/>
                    <a:pt x="12431" y="8249"/>
                    <a:pt x="12213" y="8144"/>
                  </a:cubicBezTo>
                  <a:cubicBezTo>
                    <a:pt x="12737" y="7942"/>
                    <a:pt x="13158" y="7441"/>
                    <a:pt x="13477" y="6644"/>
                  </a:cubicBezTo>
                  <a:cubicBezTo>
                    <a:pt x="13796" y="5846"/>
                    <a:pt x="13956" y="4902"/>
                    <a:pt x="13956" y="3810"/>
                  </a:cubicBezTo>
                  <a:cubicBezTo>
                    <a:pt x="13956" y="2579"/>
                    <a:pt x="13768" y="1636"/>
                    <a:pt x="13393" y="982"/>
                  </a:cubicBezTo>
                  <a:cubicBezTo>
                    <a:pt x="13018" y="328"/>
                    <a:pt x="12478" y="1"/>
                    <a:pt x="1177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5" name="Google Shape;455;p28"/>
            <p:cNvSpPr/>
            <p:nvPr/>
          </p:nvSpPr>
          <p:spPr>
            <a:xfrm>
              <a:off x="20375" y="-391725"/>
              <a:ext cx="173250" cy="391725"/>
            </a:xfrm>
            <a:custGeom>
              <a:rect b="b" l="l" r="r" t="t"/>
              <a:pathLst>
                <a:path extrusionOk="0" h="15669" w="6930">
                  <a:moveTo>
                    <a:pt x="0" y="1"/>
                  </a:moveTo>
                  <a:lnTo>
                    <a:pt x="1335" y="15669"/>
                  </a:lnTo>
                  <a:lnTo>
                    <a:pt x="2533" y="15669"/>
                  </a:lnTo>
                  <a:lnTo>
                    <a:pt x="6930" y="1"/>
                  </a:lnTo>
                  <a:lnTo>
                    <a:pt x="5809" y="1"/>
                  </a:lnTo>
                  <a:lnTo>
                    <a:pt x="2115" y="13476"/>
                  </a:lnTo>
                  <a:lnTo>
                    <a:pt x="100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6" name="Google Shape;456;p28"/>
            <p:cNvSpPr/>
            <p:nvPr/>
          </p:nvSpPr>
          <p:spPr>
            <a:xfrm>
              <a:off x="22150" y="-408250"/>
              <a:ext cx="2814775" cy="415875"/>
            </a:xfrm>
            <a:custGeom>
              <a:rect b="b" l="l" r="r" t="t"/>
              <a:pathLst>
                <a:path extrusionOk="0" h="16635" w="112591">
                  <a:moveTo>
                    <a:pt x="18095" y="1"/>
                  </a:moveTo>
                  <a:lnTo>
                    <a:pt x="17865" y="2446"/>
                  </a:lnTo>
                  <a:lnTo>
                    <a:pt x="18803" y="2446"/>
                  </a:lnTo>
                  <a:lnTo>
                    <a:pt x="19032" y="1"/>
                  </a:lnTo>
                  <a:close/>
                  <a:moveTo>
                    <a:pt x="91267" y="5930"/>
                  </a:moveTo>
                  <a:cubicBezTo>
                    <a:pt x="91685" y="5930"/>
                    <a:pt x="92015" y="6178"/>
                    <a:pt x="92258" y="6675"/>
                  </a:cubicBezTo>
                  <a:cubicBezTo>
                    <a:pt x="92501" y="7172"/>
                    <a:pt x="92622" y="7847"/>
                    <a:pt x="92622" y="8701"/>
                  </a:cubicBezTo>
                  <a:cubicBezTo>
                    <a:pt x="92622" y="8819"/>
                    <a:pt x="92620" y="8938"/>
                    <a:pt x="92615" y="9057"/>
                  </a:cubicBezTo>
                  <a:cubicBezTo>
                    <a:pt x="92610" y="9176"/>
                    <a:pt x="92602" y="9292"/>
                    <a:pt x="92592" y="9404"/>
                  </a:cubicBezTo>
                  <a:lnTo>
                    <a:pt x="89224" y="9414"/>
                  </a:lnTo>
                  <a:cubicBezTo>
                    <a:pt x="89407" y="8302"/>
                    <a:pt x="89677" y="7443"/>
                    <a:pt x="90034" y="6838"/>
                  </a:cubicBezTo>
                  <a:cubicBezTo>
                    <a:pt x="90391" y="6233"/>
                    <a:pt x="90802" y="5930"/>
                    <a:pt x="91267" y="5930"/>
                  </a:cubicBezTo>
                  <a:close/>
                  <a:moveTo>
                    <a:pt x="97687" y="5930"/>
                  </a:moveTo>
                  <a:cubicBezTo>
                    <a:pt x="98105" y="5930"/>
                    <a:pt x="98435" y="6178"/>
                    <a:pt x="98678" y="6675"/>
                  </a:cubicBezTo>
                  <a:cubicBezTo>
                    <a:pt x="98921" y="7172"/>
                    <a:pt x="99042" y="7847"/>
                    <a:pt x="99042" y="8701"/>
                  </a:cubicBezTo>
                  <a:cubicBezTo>
                    <a:pt x="99042" y="8819"/>
                    <a:pt x="99040" y="8938"/>
                    <a:pt x="99035" y="9057"/>
                  </a:cubicBezTo>
                  <a:cubicBezTo>
                    <a:pt x="99030" y="9176"/>
                    <a:pt x="99022" y="9292"/>
                    <a:pt x="99012" y="9404"/>
                  </a:cubicBezTo>
                  <a:lnTo>
                    <a:pt x="95644" y="9414"/>
                  </a:lnTo>
                  <a:cubicBezTo>
                    <a:pt x="95827" y="8302"/>
                    <a:pt x="96097" y="7443"/>
                    <a:pt x="96454" y="6838"/>
                  </a:cubicBezTo>
                  <a:cubicBezTo>
                    <a:pt x="96811" y="6233"/>
                    <a:pt x="97222" y="5930"/>
                    <a:pt x="97687" y="5930"/>
                  </a:cubicBezTo>
                  <a:close/>
                  <a:moveTo>
                    <a:pt x="40045" y="5930"/>
                  </a:moveTo>
                  <a:cubicBezTo>
                    <a:pt x="40473" y="5930"/>
                    <a:pt x="40797" y="6189"/>
                    <a:pt x="41018" y="6707"/>
                  </a:cubicBezTo>
                  <a:cubicBezTo>
                    <a:pt x="41239" y="7224"/>
                    <a:pt x="41349" y="7990"/>
                    <a:pt x="41349" y="9005"/>
                  </a:cubicBezTo>
                  <a:cubicBezTo>
                    <a:pt x="41349" y="10740"/>
                    <a:pt x="41143" y="12172"/>
                    <a:pt x="40730" y="13302"/>
                  </a:cubicBezTo>
                  <a:cubicBezTo>
                    <a:pt x="40317" y="14432"/>
                    <a:pt x="39797" y="14997"/>
                    <a:pt x="39169" y="14997"/>
                  </a:cubicBezTo>
                  <a:cubicBezTo>
                    <a:pt x="38730" y="14997"/>
                    <a:pt x="38403" y="14733"/>
                    <a:pt x="38188" y="14205"/>
                  </a:cubicBezTo>
                  <a:cubicBezTo>
                    <a:pt x="37972" y="13677"/>
                    <a:pt x="37864" y="12881"/>
                    <a:pt x="37864" y="11817"/>
                  </a:cubicBezTo>
                  <a:cubicBezTo>
                    <a:pt x="37864" y="11111"/>
                    <a:pt x="37907" y="10425"/>
                    <a:pt x="37994" y="9760"/>
                  </a:cubicBezTo>
                  <a:cubicBezTo>
                    <a:pt x="38081" y="9096"/>
                    <a:pt x="38204" y="8505"/>
                    <a:pt x="38363" y="7987"/>
                  </a:cubicBezTo>
                  <a:cubicBezTo>
                    <a:pt x="38581" y="7294"/>
                    <a:pt x="38827" y="6778"/>
                    <a:pt x="39102" y="6439"/>
                  </a:cubicBezTo>
                  <a:cubicBezTo>
                    <a:pt x="39377" y="6100"/>
                    <a:pt x="39692" y="5930"/>
                    <a:pt x="40045" y="5930"/>
                  </a:cubicBezTo>
                  <a:close/>
                  <a:moveTo>
                    <a:pt x="60130" y="5930"/>
                  </a:moveTo>
                  <a:cubicBezTo>
                    <a:pt x="60558" y="5930"/>
                    <a:pt x="60882" y="6189"/>
                    <a:pt x="61103" y="6707"/>
                  </a:cubicBezTo>
                  <a:cubicBezTo>
                    <a:pt x="61324" y="7224"/>
                    <a:pt x="61434" y="7990"/>
                    <a:pt x="61434" y="9005"/>
                  </a:cubicBezTo>
                  <a:cubicBezTo>
                    <a:pt x="61434" y="10740"/>
                    <a:pt x="61228" y="12172"/>
                    <a:pt x="60815" y="13302"/>
                  </a:cubicBezTo>
                  <a:cubicBezTo>
                    <a:pt x="60402" y="14432"/>
                    <a:pt x="59882" y="14997"/>
                    <a:pt x="59254" y="14997"/>
                  </a:cubicBezTo>
                  <a:cubicBezTo>
                    <a:pt x="58815" y="14997"/>
                    <a:pt x="58488" y="14733"/>
                    <a:pt x="58273" y="14205"/>
                  </a:cubicBezTo>
                  <a:cubicBezTo>
                    <a:pt x="58057" y="13677"/>
                    <a:pt x="57949" y="12881"/>
                    <a:pt x="57949" y="11817"/>
                  </a:cubicBezTo>
                  <a:cubicBezTo>
                    <a:pt x="57949" y="11111"/>
                    <a:pt x="57992" y="10425"/>
                    <a:pt x="58079" y="9760"/>
                  </a:cubicBezTo>
                  <a:cubicBezTo>
                    <a:pt x="58166" y="9096"/>
                    <a:pt x="58289" y="8505"/>
                    <a:pt x="58448" y="7987"/>
                  </a:cubicBezTo>
                  <a:cubicBezTo>
                    <a:pt x="58666" y="7294"/>
                    <a:pt x="58912" y="6778"/>
                    <a:pt x="59187" y="6439"/>
                  </a:cubicBezTo>
                  <a:cubicBezTo>
                    <a:pt x="59462" y="6100"/>
                    <a:pt x="59777" y="5930"/>
                    <a:pt x="60130" y="5930"/>
                  </a:cubicBezTo>
                  <a:close/>
                  <a:moveTo>
                    <a:pt x="22660" y="5888"/>
                  </a:moveTo>
                  <a:cubicBezTo>
                    <a:pt x="23050" y="5888"/>
                    <a:pt x="23357" y="6161"/>
                    <a:pt x="23580" y="6707"/>
                  </a:cubicBezTo>
                  <a:cubicBezTo>
                    <a:pt x="23802" y="7252"/>
                    <a:pt x="23913" y="8011"/>
                    <a:pt x="23913" y="8984"/>
                  </a:cubicBezTo>
                  <a:cubicBezTo>
                    <a:pt x="23913" y="9732"/>
                    <a:pt x="23855" y="10492"/>
                    <a:pt x="23740" y="11261"/>
                  </a:cubicBezTo>
                  <a:cubicBezTo>
                    <a:pt x="23625" y="12031"/>
                    <a:pt x="23467" y="12709"/>
                    <a:pt x="23266" y="13297"/>
                  </a:cubicBezTo>
                  <a:cubicBezTo>
                    <a:pt x="23076" y="13864"/>
                    <a:pt x="22856" y="14292"/>
                    <a:pt x="22606" y="14583"/>
                  </a:cubicBezTo>
                  <a:cubicBezTo>
                    <a:pt x="22357" y="14873"/>
                    <a:pt x="22086" y="15018"/>
                    <a:pt x="21794" y="15018"/>
                  </a:cubicBezTo>
                  <a:cubicBezTo>
                    <a:pt x="21400" y="15018"/>
                    <a:pt x="21091" y="14735"/>
                    <a:pt x="20869" y="14168"/>
                  </a:cubicBezTo>
                  <a:cubicBezTo>
                    <a:pt x="20646" y="13601"/>
                    <a:pt x="20535" y="12811"/>
                    <a:pt x="20535" y="11796"/>
                  </a:cubicBezTo>
                  <a:cubicBezTo>
                    <a:pt x="20535" y="11090"/>
                    <a:pt x="20594" y="10352"/>
                    <a:pt x="20711" y="9582"/>
                  </a:cubicBezTo>
                  <a:cubicBezTo>
                    <a:pt x="20828" y="8812"/>
                    <a:pt x="20985" y="8137"/>
                    <a:pt x="21182" y="7557"/>
                  </a:cubicBezTo>
                  <a:cubicBezTo>
                    <a:pt x="21362" y="7018"/>
                    <a:pt x="21580" y="6605"/>
                    <a:pt x="21834" y="6318"/>
                  </a:cubicBezTo>
                  <a:cubicBezTo>
                    <a:pt x="22089" y="6031"/>
                    <a:pt x="22364" y="5888"/>
                    <a:pt x="22660" y="5888"/>
                  </a:cubicBezTo>
                  <a:close/>
                  <a:moveTo>
                    <a:pt x="1" y="4576"/>
                  </a:moveTo>
                  <a:lnTo>
                    <a:pt x="388" y="16330"/>
                  </a:lnTo>
                  <a:lnTo>
                    <a:pt x="1493" y="16330"/>
                  </a:lnTo>
                  <a:lnTo>
                    <a:pt x="3674" y="6591"/>
                  </a:lnTo>
                  <a:lnTo>
                    <a:pt x="3954" y="16330"/>
                  </a:lnTo>
                  <a:lnTo>
                    <a:pt x="5050" y="16330"/>
                  </a:lnTo>
                  <a:lnTo>
                    <a:pt x="7659" y="4576"/>
                  </a:lnTo>
                  <a:lnTo>
                    <a:pt x="6721" y="4576"/>
                  </a:lnTo>
                  <a:lnTo>
                    <a:pt x="4698" y="14032"/>
                  </a:lnTo>
                  <a:lnTo>
                    <a:pt x="4382" y="4576"/>
                  </a:lnTo>
                  <a:lnTo>
                    <a:pt x="3297" y="4576"/>
                  </a:lnTo>
                  <a:lnTo>
                    <a:pt x="1167" y="14032"/>
                  </a:lnTo>
                  <a:lnTo>
                    <a:pt x="928" y="4576"/>
                  </a:lnTo>
                  <a:close/>
                  <a:moveTo>
                    <a:pt x="8536" y="4576"/>
                  </a:moveTo>
                  <a:lnTo>
                    <a:pt x="8923" y="16330"/>
                  </a:lnTo>
                  <a:lnTo>
                    <a:pt x="10028" y="16330"/>
                  </a:lnTo>
                  <a:lnTo>
                    <a:pt x="12209" y="6591"/>
                  </a:lnTo>
                  <a:lnTo>
                    <a:pt x="12489" y="16330"/>
                  </a:lnTo>
                  <a:lnTo>
                    <a:pt x="13585" y="16330"/>
                  </a:lnTo>
                  <a:lnTo>
                    <a:pt x="16194" y="4576"/>
                  </a:lnTo>
                  <a:lnTo>
                    <a:pt x="15256" y="4576"/>
                  </a:lnTo>
                  <a:lnTo>
                    <a:pt x="13233" y="14032"/>
                  </a:lnTo>
                  <a:lnTo>
                    <a:pt x="12917" y="4576"/>
                  </a:lnTo>
                  <a:lnTo>
                    <a:pt x="11832" y="4576"/>
                  </a:lnTo>
                  <a:lnTo>
                    <a:pt x="9702" y="14032"/>
                  </a:lnTo>
                  <a:lnTo>
                    <a:pt x="9463" y="4576"/>
                  </a:lnTo>
                  <a:close/>
                  <a:moveTo>
                    <a:pt x="17667" y="4576"/>
                  </a:moveTo>
                  <a:lnTo>
                    <a:pt x="16551" y="16330"/>
                  </a:lnTo>
                  <a:lnTo>
                    <a:pt x="17488" y="16330"/>
                  </a:lnTo>
                  <a:lnTo>
                    <a:pt x="18604" y="4576"/>
                  </a:lnTo>
                  <a:close/>
                  <a:moveTo>
                    <a:pt x="27618" y="1239"/>
                  </a:moveTo>
                  <a:lnTo>
                    <a:pt x="27302" y="4576"/>
                  </a:lnTo>
                  <a:lnTo>
                    <a:pt x="26522" y="4576"/>
                  </a:lnTo>
                  <a:lnTo>
                    <a:pt x="26374" y="6077"/>
                  </a:lnTo>
                  <a:lnTo>
                    <a:pt x="27169" y="6077"/>
                  </a:lnTo>
                  <a:lnTo>
                    <a:pt x="26563" y="12458"/>
                  </a:lnTo>
                  <a:cubicBezTo>
                    <a:pt x="26543" y="12688"/>
                    <a:pt x="26527" y="12900"/>
                    <a:pt x="26517" y="13092"/>
                  </a:cubicBezTo>
                  <a:cubicBezTo>
                    <a:pt x="26507" y="13285"/>
                    <a:pt x="26502" y="13462"/>
                    <a:pt x="26502" y="13622"/>
                  </a:cubicBezTo>
                  <a:cubicBezTo>
                    <a:pt x="26502" y="14532"/>
                    <a:pt x="26639" y="15211"/>
                    <a:pt x="26912" y="15658"/>
                  </a:cubicBezTo>
                  <a:cubicBezTo>
                    <a:pt x="27185" y="16106"/>
                    <a:pt x="27601" y="16330"/>
                    <a:pt x="28158" y="16330"/>
                  </a:cubicBezTo>
                  <a:lnTo>
                    <a:pt x="29055" y="16330"/>
                  </a:lnTo>
                  <a:lnTo>
                    <a:pt x="29212" y="14714"/>
                  </a:lnTo>
                  <a:lnTo>
                    <a:pt x="28265" y="14714"/>
                  </a:lnTo>
                  <a:cubicBezTo>
                    <a:pt x="27976" y="14714"/>
                    <a:pt x="27766" y="14612"/>
                    <a:pt x="27636" y="14410"/>
                  </a:cubicBezTo>
                  <a:cubicBezTo>
                    <a:pt x="27505" y="14207"/>
                    <a:pt x="27439" y="13881"/>
                    <a:pt x="27439" y="13434"/>
                  </a:cubicBezTo>
                  <a:cubicBezTo>
                    <a:pt x="27439" y="13343"/>
                    <a:pt x="27444" y="13217"/>
                    <a:pt x="27455" y="13056"/>
                  </a:cubicBezTo>
                  <a:cubicBezTo>
                    <a:pt x="27465" y="12895"/>
                    <a:pt x="27480" y="12695"/>
                    <a:pt x="27501" y="12458"/>
                  </a:cubicBezTo>
                  <a:lnTo>
                    <a:pt x="28107" y="6077"/>
                  </a:lnTo>
                  <a:lnTo>
                    <a:pt x="29977" y="6077"/>
                  </a:lnTo>
                  <a:lnTo>
                    <a:pt x="30119" y="4576"/>
                  </a:lnTo>
                  <a:lnTo>
                    <a:pt x="28244" y="4576"/>
                  </a:lnTo>
                  <a:lnTo>
                    <a:pt x="28555" y="1239"/>
                  </a:lnTo>
                  <a:close/>
                  <a:moveTo>
                    <a:pt x="31709" y="1"/>
                  </a:moveTo>
                  <a:lnTo>
                    <a:pt x="30165" y="16330"/>
                  </a:lnTo>
                  <a:lnTo>
                    <a:pt x="31102" y="16330"/>
                  </a:lnTo>
                  <a:lnTo>
                    <a:pt x="31719" y="9813"/>
                  </a:lnTo>
                  <a:cubicBezTo>
                    <a:pt x="31828" y="8652"/>
                    <a:pt x="32066" y="7721"/>
                    <a:pt x="32435" y="7021"/>
                  </a:cubicBezTo>
                  <a:cubicBezTo>
                    <a:pt x="32803" y="6322"/>
                    <a:pt x="33239" y="5972"/>
                    <a:pt x="33742" y="5972"/>
                  </a:cubicBezTo>
                  <a:cubicBezTo>
                    <a:pt x="34064" y="5972"/>
                    <a:pt x="34316" y="6136"/>
                    <a:pt x="34496" y="6465"/>
                  </a:cubicBezTo>
                  <a:cubicBezTo>
                    <a:pt x="34676" y="6794"/>
                    <a:pt x="34766" y="7252"/>
                    <a:pt x="34766" y="7840"/>
                  </a:cubicBezTo>
                  <a:cubicBezTo>
                    <a:pt x="34766" y="7987"/>
                    <a:pt x="34757" y="8186"/>
                    <a:pt x="34740" y="8438"/>
                  </a:cubicBezTo>
                  <a:cubicBezTo>
                    <a:pt x="34723" y="8690"/>
                    <a:pt x="34700" y="8980"/>
                    <a:pt x="34669" y="9309"/>
                  </a:cubicBezTo>
                  <a:lnTo>
                    <a:pt x="34002" y="16330"/>
                  </a:lnTo>
                  <a:lnTo>
                    <a:pt x="34944" y="16330"/>
                  </a:lnTo>
                  <a:lnTo>
                    <a:pt x="35612" y="9236"/>
                  </a:lnTo>
                  <a:cubicBezTo>
                    <a:pt x="35642" y="8900"/>
                    <a:pt x="35665" y="8589"/>
                    <a:pt x="35680" y="8302"/>
                  </a:cubicBezTo>
                  <a:cubicBezTo>
                    <a:pt x="35696" y="8015"/>
                    <a:pt x="35703" y="7746"/>
                    <a:pt x="35703" y="7494"/>
                  </a:cubicBezTo>
                  <a:cubicBezTo>
                    <a:pt x="35703" y="6479"/>
                    <a:pt x="35565" y="5692"/>
                    <a:pt x="35288" y="5132"/>
                  </a:cubicBezTo>
                  <a:cubicBezTo>
                    <a:pt x="35011" y="4573"/>
                    <a:pt x="34621" y="4293"/>
                    <a:pt x="34119" y="4293"/>
                  </a:cubicBezTo>
                  <a:cubicBezTo>
                    <a:pt x="33711" y="4293"/>
                    <a:pt x="33322" y="4483"/>
                    <a:pt x="32952" y="4865"/>
                  </a:cubicBezTo>
                  <a:cubicBezTo>
                    <a:pt x="32582" y="5246"/>
                    <a:pt x="32278" y="5766"/>
                    <a:pt x="32040" y="6423"/>
                  </a:cubicBezTo>
                  <a:lnTo>
                    <a:pt x="32646" y="1"/>
                  </a:lnTo>
                  <a:close/>
                  <a:moveTo>
                    <a:pt x="46898" y="1"/>
                  </a:moveTo>
                  <a:cubicBezTo>
                    <a:pt x="46201" y="1"/>
                    <a:pt x="45691" y="280"/>
                    <a:pt x="45367" y="840"/>
                  </a:cubicBezTo>
                  <a:cubicBezTo>
                    <a:pt x="45042" y="1400"/>
                    <a:pt x="44815" y="2372"/>
                    <a:pt x="44686" y="3758"/>
                  </a:cubicBezTo>
                  <a:lnTo>
                    <a:pt x="44610" y="4576"/>
                  </a:lnTo>
                  <a:lnTo>
                    <a:pt x="43713" y="4576"/>
                  </a:lnTo>
                  <a:lnTo>
                    <a:pt x="43581" y="6077"/>
                  </a:lnTo>
                  <a:lnTo>
                    <a:pt x="44477" y="6077"/>
                  </a:lnTo>
                  <a:lnTo>
                    <a:pt x="43504" y="16330"/>
                  </a:lnTo>
                  <a:lnTo>
                    <a:pt x="44447" y="16330"/>
                  </a:lnTo>
                  <a:lnTo>
                    <a:pt x="45415" y="6077"/>
                  </a:lnTo>
                  <a:lnTo>
                    <a:pt x="46959" y="6077"/>
                  </a:lnTo>
                  <a:lnTo>
                    <a:pt x="47096" y="4576"/>
                  </a:lnTo>
                  <a:lnTo>
                    <a:pt x="45553" y="4576"/>
                  </a:lnTo>
                  <a:lnTo>
                    <a:pt x="45654" y="3537"/>
                  </a:lnTo>
                  <a:cubicBezTo>
                    <a:pt x="45729" y="2803"/>
                    <a:pt x="45844" y="2297"/>
                    <a:pt x="45998" y="2021"/>
                  </a:cubicBezTo>
                  <a:cubicBezTo>
                    <a:pt x="46153" y="1744"/>
                    <a:pt x="46400" y="1606"/>
                    <a:pt x="46740" y="1606"/>
                  </a:cubicBezTo>
                  <a:lnTo>
                    <a:pt x="47636" y="1606"/>
                  </a:lnTo>
                  <a:lnTo>
                    <a:pt x="47784" y="1"/>
                  </a:lnTo>
                  <a:close/>
                  <a:moveTo>
                    <a:pt x="56441" y="4293"/>
                  </a:moveTo>
                  <a:cubicBezTo>
                    <a:pt x="56050" y="4293"/>
                    <a:pt x="55683" y="4475"/>
                    <a:pt x="55338" y="4839"/>
                  </a:cubicBezTo>
                  <a:cubicBezTo>
                    <a:pt x="54993" y="5202"/>
                    <a:pt x="54697" y="5724"/>
                    <a:pt x="54449" y="6402"/>
                  </a:cubicBezTo>
                  <a:lnTo>
                    <a:pt x="54627" y="4576"/>
                  </a:lnTo>
                  <a:lnTo>
                    <a:pt x="53690" y="4576"/>
                  </a:lnTo>
                  <a:lnTo>
                    <a:pt x="52574" y="16330"/>
                  </a:lnTo>
                  <a:lnTo>
                    <a:pt x="53511" y="16330"/>
                  </a:lnTo>
                  <a:lnTo>
                    <a:pt x="54087" y="10338"/>
                  </a:lnTo>
                  <a:cubicBezTo>
                    <a:pt x="54209" y="9029"/>
                    <a:pt x="54457" y="7985"/>
                    <a:pt x="54831" y="7205"/>
                  </a:cubicBezTo>
                  <a:cubicBezTo>
                    <a:pt x="55205" y="6425"/>
                    <a:pt x="55641" y="6035"/>
                    <a:pt x="56140" y="6035"/>
                  </a:cubicBezTo>
                  <a:cubicBezTo>
                    <a:pt x="56280" y="6035"/>
                    <a:pt x="56411" y="6063"/>
                    <a:pt x="56533" y="6119"/>
                  </a:cubicBezTo>
                  <a:cubicBezTo>
                    <a:pt x="56655" y="6175"/>
                    <a:pt x="56764" y="6255"/>
                    <a:pt x="56859" y="6360"/>
                  </a:cubicBezTo>
                  <a:lnTo>
                    <a:pt x="57037" y="4450"/>
                  </a:lnTo>
                  <a:cubicBezTo>
                    <a:pt x="56939" y="4394"/>
                    <a:pt x="56840" y="4354"/>
                    <a:pt x="56742" y="4330"/>
                  </a:cubicBezTo>
                  <a:cubicBezTo>
                    <a:pt x="56643" y="4305"/>
                    <a:pt x="56543" y="4293"/>
                    <a:pt x="56441" y="4293"/>
                  </a:cubicBezTo>
                  <a:close/>
                  <a:moveTo>
                    <a:pt x="81103" y="1239"/>
                  </a:moveTo>
                  <a:lnTo>
                    <a:pt x="80787" y="4576"/>
                  </a:lnTo>
                  <a:lnTo>
                    <a:pt x="80007" y="4576"/>
                  </a:lnTo>
                  <a:lnTo>
                    <a:pt x="79859" y="6077"/>
                  </a:lnTo>
                  <a:lnTo>
                    <a:pt x="80654" y="6077"/>
                  </a:lnTo>
                  <a:lnTo>
                    <a:pt x="80048" y="12458"/>
                  </a:lnTo>
                  <a:cubicBezTo>
                    <a:pt x="80028" y="12688"/>
                    <a:pt x="80012" y="12900"/>
                    <a:pt x="80002" y="13092"/>
                  </a:cubicBezTo>
                  <a:cubicBezTo>
                    <a:pt x="79992" y="13285"/>
                    <a:pt x="79987" y="13462"/>
                    <a:pt x="79987" y="13622"/>
                  </a:cubicBezTo>
                  <a:cubicBezTo>
                    <a:pt x="79987" y="14532"/>
                    <a:pt x="80124" y="15211"/>
                    <a:pt x="80397" y="15658"/>
                  </a:cubicBezTo>
                  <a:cubicBezTo>
                    <a:pt x="80670" y="16106"/>
                    <a:pt x="81086" y="16330"/>
                    <a:pt x="81643" y="16330"/>
                  </a:cubicBezTo>
                  <a:lnTo>
                    <a:pt x="82540" y="16330"/>
                  </a:lnTo>
                  <a:lnTo>
                    <a:pt x="82697" y="14714"/>
                  </a:lnTo>
                  <a:lnTo>
                    <a:pt x="81750" y="14714"/>
                  </a:lnTo>
                  <a:cubicBezTo>
                    <a:pt x="81461" y="14714"/>
                    <a:pt x="81251" y="14612"/>
                    <a:pt x="81121" y="14410"/>
                  </a:cubicBezTo>
                  <a:cubicBezTo>
                    <a:pt x="80990" y="14207"/>
                    <a:pt x="80924" y="13881"/>
                    <a:pt x="80924" y="13434"/>
                  </a:cubicBezTo>
                  <a:cubicBezTo>
                    <a:pt x="80924" y="13343"/>
                    <a:pt x="80929" y="13217"/>
                    <a:pt x="80940" y="13056"/>
                  </a:cubicBezTo>
                  <a:cubicBezTo>
                    <a:pt x="80950" y="12895"/>
                    <a:pt x="80965" y="12695"/>
                    <a:pt x="80985" y="12458"/>
                  </a:cubicBezTo>
                  <a:lnTo>
                    <a:pt x="81592" y="6077"/>
                  </a:lnTo>
                  <a:lnTo>
                    <a:pt x="83462" y="6077"/>
                  </a:lnTo>
                  <a:lnTo>
                    <a:pt x="83604" y="4576"/>
                  </a:lnTo>
                  <a:lnTo>
                    <a:pt x="81729" y="4576"/>
                  </a:lnTo>
                  <a:lnTo>
                    <a:pt x="82040" y="1239"/>
                  </a:lnTo>
                  <a:close/>
                  <a:moveTo>
                    <a:pt x="87517" y="4293"/>
                  </a:moveTo>
                  <a:cubicBezTo>
                    <a:pt x="87126" y="4293"/>
                    <a:pt x="86759" y="4475"/>
                    <a:pt x="86414" y="4839"/>
                  </a:cubicBezTo>
                  <a:cubicBezTo>
                    <a:pt x="86069" y="5202"/>
                    <a:pt x="85773" y="5724"/>
                    <a:pt x="85525" y="6402"/>
                  </a:cubicBezTo>
                  <a:lnTo>
                    <a:pt x="85703" y="4576"/>
                  </a:lnTo>
                  <a:lnTo>
                    <a:pt x="84766" y="4576"/>
                  </a:lnTo>
                  <a:lnTo>
                    <a:pt x="83650" y="16330"/>
                  </a:lnTo>
                  <a:lnTo>
                    <a:pt x="84587" y="16330"/>
                  </a:lnTo>
                  <a:lnTo>
                    <a:pt x="85163" y="10338"/>
                  </a:lnTo>
                  <a:cubicBezTo>
                    <a:pt x="85285" y="9029"/>
                    <a:pt x="85533" y="7985"/>
                    <a:pt x="85907" y="7205"/>
                  </a:cubicBezTo>
                  <a:cubicBezTo>
                    <a:pt x="86281" y="6425"/>
                    <a:pt x="86717" y="6035"/>
                    <a:pt x="87216" y="6035"/>
                  </a:cubicBezTo>
                  <a:cubicBezTo>
                    <a:pt x="87356" y="6035"/>
                    <a:pt x="87487" y="6063"/>
                    <a:pt x="87609" y="6119"/>
                  </a:cubicBezTo>
                  <a:cubicBezTo>
                    <a:pt x="87731" y="6175"/>
                    <a:pt x="87840" y="6255"/>
                    <a:pt x="87935" y="6360"/>
                  </a:cubicBezTo>
                  <a:lnTo>
                    <a:pt x="88113" y="4450"/>
                  </a:lnTo>
                  <a:cubicBezTo>
                    <a:pt x="88015" y="4394"/>
                    <a:pt x="87916" y="4354"/>
                    <a:pt x="87818" y="4330"/>
                  </a:cubicBezTo>
                  <a:cubicBezTo>
                    <a:pt x="87719" y="4305"/>
                    <a:pt x="87619" y="4293"/>
                    <a:pt x="87517" y="4293"/>
                  </a:cubicBezTo>
                  <a:close/>
                  <a:moveTo>
                    <a:pt x="102324" y="1239"/>
                  </a:moveTo>
                  <a:lnTo>
                    <a:pt x="102008" y="4576"/>
                  </a:lnTo>
                  <a:lnTo>
                    <a:pt x="101228" y="4576"/>
                  </a:lnTo>
                  <a:lnTo>
                    <a:pt x="101080" y="6077"/>
                  </a:lnTo>
                  <a:lnTo>
                    <a:pt x="101875" y="6077"/>
                  </a:lnTo>
                  <a:lnTo>
                    <a:pt x="101269" y="12458"/>
                  </a:lnTo>
                  <a:cubicBezTo>
                    <a:pt x="101249" y="12688"/>
                    <a:pt x="101233" y="12900"/>
                    <a:pt x="101223" y="13092"/>
                  </a:cubicBezTo>
                  <a:cubicBezTo>
                    <a:pt x="101213" y="13285"/>
                    <a:pt x="101208" y="13462"/>
                    <a:pt x="101208" y="13622"/>
                  </a:cubicBezTo>
                  <a:cubicBezTo>
                    <a:pt x="101208" y="14532"/>
                    <a:pt x="101345" y="15211"/>
                    <a:pt x="101618" y="15658"/>
                  </a:cubicBezTo>
                  <a:cubicBezTo>
                    <a:pt x="101891" y="16106"/>
                    <a:pt x="102307" y="16330"/>
                    <a:pt x="102864" y="16330"/>
                  </a:cubicBezTo>
                  <a:lnTo>
                    <a:pt x="103761" y="16330"/>
                  </a:lnTo>
                  <a:lnTo>
                    <a:pt x="103918" y="14714"/>
                  </a:lnTo>
                  <a:lnTo>
                    <a:pt x="102971" y="14714"/>
                  </a:lnTo>
                  <a:cubicBezTo>
                    <a:pt x="102682" y="14714"/>
                    <a:pt x="102472" y="14612"/>
                    <a:pt x="102342" y="14410"/>
                  </a:cubicBezTo>
                  <a:cubicBezTo>
                    <a:pt x="102211" y="14207"/>
                    <a:pt x="102145" y="13881"/>
                    <a:pt x="102145" y="13434"/>
                  </a:cubicBezTo>
                  <a:cubicBezTo>
                    <a:pt x="102145" y="13343"/>
                    <a:pt x="102150" y="13217"/>
                    <a:pt x="102161" y="13056"/>
                  </a:cubicBezTo>
                  <a:cubicBezTo>
                    <a:pt x="102171" y="12895"/>
                    <a:pt x="102186" y="12695"/>
                    <a:pt x="102207" y="12458"/>
                  </a:cubicBezTo>
                  <a:lnTo>
                    <a:pt x="102813" y="6077"/>
                  </a:lnTo>
                  <a:lnTo>
                    <a:pt x="104683" y="6077"/>
                  </a:lnTo>
                  <a:lnTo>
                    <a:pt x="104825" y="4576"/>
                  </a:lnTo>
                  <a:lnTo>
                    <a:pt x="102950" y="4576"/>
                  </a:lnTo>
                  <a:lnTo>
                    <a:pt x="103261" y="1239"/>
                  </a:lnTo>
                  <a:close/>
                  <a:moveTo>
                    <a:pt x="108606" y="1"/>
                  </a:moveTo>
                  <a:cubicBezTo>
                    <a:pt x="107909" y="1"/>
                    <a:pt x="107399" y="280"/>
                    <a:pt x="107075" y="840"/>
                  </a:cubicBezTo>
                  <a:cubicBezTo>
                    <a:pt x="106750" y="1400"/>
                    <a:pt x="106523" y="2372"/>
                    <a:pt x="106394" y="3758"/>
                  </a:cubicBezTo>
                  <a:lnTo>
                    <a:pt x="106318" y="4576"/>
                  </a:lnTo>
                  <a:lnTo>
                    <a:pt x="105421" y="4576"/>
                  </a:lnTo>
                  <a:lnTo>
                    <a:pt x="105289" y="6077"/>
                  </a:lnTo>
                  <a:lnTo>
                    <a:pt x="106185" y="6077"/>
                  </a:lnTo>
                  <a:lnTo>
                    <a:pt x="105212" y="16330"/>
                  </a:lnTo>
                  <a:lnTo>
                    <a:pt x="106155" y="16330"/>
                  </a:lnTo>
                  <a:lnTo>
                    <a:pt x="107123" y="6077"/>
                  </a:lnTo>
                  <a:lnTo>
                    <a:pt x="108667" y="6077"/>
                  </a:lnTo>
                  <a:lnTo>
                    <a:pt x="108804" y="4576"/>
                  </a:lnTo>
                  <a:lnTo>
                    <a:pt x="107261" y="4576"/>
                  </a:lnTo>
                  <a:lnTo>
                    <a:pt x="107362" y="3537"/>
                  </a:lnTo>
                  <a:cubicBezTo>
                    <a:pt x="107437" y="2803"/>
                    <a:pt x="107552" y="2297"/>
                    <a:pt x="107706" y="2021"/>
                  </a:cubicBezTo>
                  <a:cubicBezTo>
                    <a:pt x="107861" y="1744"/>
                    <a:pt x="108108" y="1606"/>
                    <a:pt x="108448" y="1606"/>
                  </a:cubicBezTo>
                  <a:lnTo>
                    <a:pt x="109344" y="1606"/>
                  </a:lnTo>
                  <a:lnTo>
                    <a:pt x="109492" y="1"/>
                  </a:lnTo>
                  <a:close/>
                  <a:moveTo>
                    <a:pt x="110089" y="1239"/>
                  </a:moveTo>
                  <a:lnTo>
                    <a:pt x="109773" y="4576"/>
                  </a:lnTo>
                  <a:lnTo>
                    <a:pt x="108993" y="4576"/>
                  </a:lnTo>
                  <a:lnTo>
                    <a:pt x="108845" y="6077"/>
                  </a:lnTo>
                  <a:lnTo>
                    <a:pt x="109640" y="6077"/>
                  </a:lnTo>
                  <a:lnTo>
                    <a:pt x="109034" y="12458"/>
                  </a:lnTo>
                  <a:cubicBezTo>
                    <a:pt x="109014" y="12688"/>
                    <a:pt x="108998" y="12900"/>
                    <a:pt x="108988" y="13092"/>
                  </a:cubicBezTo>
                  <a:cubicBezTo>
                    <a:pt x="108978" y="13285"/>
                    <a:pt x="108973" y="13462"/>
                    <a:pt x="108973" y="13622"/>
                  </a:cubicBezTo>
                  <a:cubicBezTo>
                    <a:pt x="108973" y="14532"/>
                    <a:pt x="109110" y="15211"/>
                    <a:pt x="109383" y="15658"/>
                  </a:cubicBezTo>
                  <a:cubicBezTo>
                    <a:pt x="109656" y="16106"/>
                    <a:pt x="110072" y="16330"/>
                    <a:pt x="110629" y="16330"/>
                  </a:cubicBezTo>
                  <a:lnTo>
                    <a:pt x="111526" y="16330"/>
                  </a:lnTo>
                  <a:lnTo>
                    <a:pt x="111683" y="14714"/>
                  </a:lnTo>
                  <a:lnTo>
                    <a:pt x="110736" y="14714"/>
                  </a:lnTo>
                  <a:cubicBezTo>
                    <a:pt x="110447" y="14714"/>
                    <a:pt x="110237" y="14612"/>
                    <a:pt x="110107" y="14410"/>
                  </a:cubicBezTo>
                  <a:cubicBezTo>
                    <a:pt x="109976" y="14207"/>
                    <a:pt x="109910" y="13881"/>
                    <a:pt x="109910" y="13434"/>
                  </a:cubicBezTo>
                  <a:cubicBezTo>
                    <a:pt x="109910" y="13343"/>
                    <a:pt x="109915" y="13217"/>
                    <a:pt x="109926" y="13056"/>
                  </a:cubicBezTo>
                  <a:cubicBezTo>
                    <a:pt x="109936" y="12895"/>
                    <a:pt x="109951" y="12695"/>
                    <a:pt x="109972" y="12458"/>
                  </a:cubicBezTo>
                  <a:lnTo>
                    <a:pt x="110578" y="6077"/>
                  </a:lnTo>
                  <a:lnTo>
                    <a:pt x="112448" y="6077"/>
                  </a:lnTo>
                  <a:lnTo>
                    <a:pt x="112590" y="4576"/>
                  </a:lnTo>
                  <a:lnTo>
                    <a:pt x="110715" y="4576"/>
                  </a:lnTo>
                  <a:lnTo>
                    <a:pt x="111026" y="1239"/>
                  </a:lnTo>
                  <a:close/>
                  <a:moveTo>
                    <a:pt x="24810" y="1"/>
                  </a:moveTo>
                  <a:lnTo>
                    <a:pt x="24199" y="6402"/>
                  </a:lnTo>
                  <a:cubicBezTo>
                    <a:pt x="24046" y="5724"/>
                    <a:pt x="23829" y="5202"/>
                    <a:pt x="23549" y="4839"/>
                  </a:cubicBezTo>
                  <a:cubicBezTo>
                    <a:pt x="23269" y="4475"/>
                    <a:pt x="22945" y="4293"/>
                    <a:pt x="22578" y="4293"/>
                  </a:cubicBezTo>
                  <a:cubicBezTo>
                    <a:pt x="22232" y="4293"/>
                    <a:pt x="21901" y="4438"/>
                    <a:pt x="21585" y="4728"/>
                  </a:cubicBezTo>
                  <a:cubicBezTo>
                    <a:pt x="21269" y="5019"/>
                    <a:pt x="20985" y="5440"/>
                    <a:pt x="20734" y="5993"/>
                  </a:cubicBezTo>
                  <a:cubicBezTo>
                    <a:pt x="20353" y="6826"/>
                    <a:pt x="20063" y="7768"/>
                    <a:pt x="19863" y="8821"/>
                  </a:cubicBezTo>
                  <a:cubicBezTo>
                    <a:pt x="19662" y="9874"/>
                    <a:pt x="19562" y="10981"/>
                    <a:pt x="19562" y="12143"/>
                  </a:cubicBezTo>
                  <a:cubicBezTo>
                    <a:pt x="19562" y="13535"/>
                    <a:pt x="19728" y="14632"/>
                    <a:pt x="20059" y="15433"/>
                  </a:cubicBezTo>
                  <a:cubicBezTo>
                    <a:pt x="20390" y="16234"/>
                    <a:pt x="20841" y="16634"/>
                    <a:pt x="21412" y="16634"/>
                  </a:cubicBezTo>
                  <a:cubicBezTo>
                    <a:pt x="21829" y="16634"/>
                    <a:pt x="22210" y="16459"/>
                    <a:pt x="22553" y="16110"/>
                  </a:cubicBezTo>
                  <a:cubicBezTo>
                    <a:pt x="22896" y="15760"/>
                    <a:pt x="23193" y="15246"/>
                    <a:pt x="23444" y="14567"/>
                  </a:cubicBezTo>
                  <a:lnTo>
                    <a:pt x="23444" y="14567"/>
                  </a:lnTo>
                  <a:lnTo>
                    <a:pt x="23266" y="16330"/>
                  </a:lnTo>
                  <a:lnTo>
                    <a:pt x="24209" y="16330"/>
                  </a:lnTo>
                  <a:lnTo>
                    <a:pt x="25753" y="1"/>
                  </a:lnTo>
                  <a:close/>
                  <a:moveTo>
                    <a:pt x="40147" y="4293"/>
                  </a:moveTo>
                  <a:cubicBezTo>
                    <a:pt x="39624" y="4293"/>
                    <a:pt x="39155" y="4517"/>
                    <a:pt x="38741" y="4964"/>
                  </a:cubicBezTo>
                  <a:cubicBezTo>
                    <a:pt x="38326" y="5412"/>
                    <a:pt x="37951" y="6105"/>
                    <a:pt x="37614" y="7042"/>
                  </a:cubicBezTo>
                  <a:cubicBezTo>
                    <a:pt x="37400" y="7644"/>
                    <a:pt x="37226" y="8387"/>
                    <a:pt x="37092" y="9272"/>
                  </a:cubicBezTo>
                  <a:cubicBezTo>
                    <a:pt x="36958" y="10158"/>
                    <a:pt x="36891" y="11027"/>
                    <a:pt x="36891" y="11880"/>
                  </a:cubicBezTo>
                  <a:cubicBezTo>
                    <a:pt x="36891" y="13350"/>
                    <a:pt x="37085" y="14509"/>
                    <a:pt x="37474" y="15359"/>
                  </a:cubicBezTo>
                  <a:cubicBezTo>
                    <a:pt x="37863" y="16209"/>
                    <a:pt x="38392" y="16634"/>
                    <a:pt x="39062" y="16634"/>
                  </a:cubicBezTo>
                  <a:cubicBezTo>
                    <a:pt x="39591" y="16634"/>
                    <a:pt x="40064" y="16410"/>
                    <a:pt x="40478" y="15963"/>
                  </a:cubicBezTo>
                  <a:cubicBezTo>
                    <a:pt x="40892" y="15515"/>
                    <a:pt x="41266" y="14822"/>
                    <a:pt x="41599" y="13885"/>
                  </a:cubicBezTo>
                  <a:cubicBezTo>
                    <a:pt x="41813" y="13276"/>
                    <a:pt x="41986" y="12510"/>
                    <a:pt x="42119" y="11587"/>
                  </a:cubicBezTo>
                  <a:cubicBezTo>
                    <a:pt x="42251" y="10663"/>
                    <a:pt x="42317" y="9736"/>
                    <a:pt x="42317" y="8805"/>
                  </a:cubicBezTo>
                  <a:cubicBezTo>
                    <a:pt x="42317" y="7462"/>
                    <a:pt x="42118" y="6374"/>
                    <a:pt x="41719" y="5542"/>
                  </a:cubicBezTo>
                  <a:cubicBezTo>
                    <a:pt x="41320" y="4709"/>
                    <a:pt x="40796" y="4293"/>
                    <a:pt x="40147" y="4293"/>
                  </a:cubicBezTo>
                  <a:close/>
                  <a:moveTo>
                    <a:pt x="50475" y="4293"/>
                  </a:moveTo>
                  <a:cubicBezTo>
                    <a:pt x="50020" y="4293"/>
                    <a:pt x="49600" y="4436"/>
                    <a:pt x="49216" y="4723"/>
                  </a:cubicBezTo>
                  <a:cubicBezTo>
                    <a:pt x="48832" y="5010"/>
                    <a:pt x="48498" y="5433"/>
                    <a:pt x="48213" y="5993"/>
                  </a:cubicBezTo>
                  <a:cubicBezTo>
                    <a:pt x="47795" y="6812"/>
                    <a:pt x="47480" y="7733"/>
                    <a:pt x="47267" y="8758"/>
                  </a:cubicBezTo>
                  <a:cubicBezTo>
                    <a:pt x="47055" y="9783"/>
                    <a:pt x="46949" y="10904"/>
                    <a:pt x="46949" y="12122"/>
                  </a:cubicBezTo>
                  <a:cubicBezTo>
                    <a:pt x="46949" y="13570"/>
                    <a:pt x="47153" y="14684"/>
                    <a:pt x="47560" y="15464"/>
                  </a:cubicBezTo>
                  <a:cubicBezTo>
                    <a:pt x="47968" y="16244"/>
                    <a:pt x="48551" y="16634"/>
                    <a:pt x="49308" y="16634"/>
                  </a:cubicBezTo>
                  <a:cubicBezTo>
                    <a:pt x="49610" y="16634"/>
                    <a:pt x="49905" y="16577"/>
                    <a:pt x="50192" y="16461"/>
                  </a:cubicBezTo>
                  <a:cubicBezTo>
                    <a:pt x="50479" y="16346"/>
                    <a:pt x="50758" y="16173"/>
                    <a:pt x="51030" y="15942"/>
                  </a:cubicBezTo>
                  <a:lnTo>
                    <a:pt x="51209" y="14032"/>
                  </a:lnTo>
                  <a:lnTo>
                    <a:pt x="51209" y="14032"/>
                  </a:lnTo>
                  <a:cubicBezTo>
                    <a:pt x="50893" y="14354"/>
                    <a:pt x="50589" y="14595"/>
                    <a:pt x="50299" y="14756"/>
                  </a:cubicBezTo>
                  <a:cubicBezTo>
                    <a:pt x="50009" y="14917"/>
                    <a:pt x="49734" y="14997"/>
                    <a:pt x="49476" y="14997"/>
                  </a:cubicBezTo>
                  <a:cubicBezTo>
                    <a:pt x="48953" y="14997"/>
                    <a:pt x="48563" y="14738"/>
                    <a:pt x="48307" y="14221"/>
                  </a:cubicBezTo>
                  <a:cubicBezTo>
                    <a:pt x="48050" y="13703"/>
                    <a:pt x="47922" y="12916"/>
                    <a:pt x="47922" y="11859"/>
                  </a:cubicBezTo>
                  <a:cubicBezTo>
                    <a:pt x="47922" y="10985"/>
                    <a:pt x="48002" y="10138"/>
                    <a:pt x="48162" y="9320"/>
                  </a:cubicBezTo>
                  <a:cubicBezTo>
                    <a:pt x="48321" y="8501"/>
                    <a:pt x="48547" y="7788"/>
                    <a:pt x="48839" y="7179"/>
                  </a:cubicBezTo>
                  <a:cubicBezTo>
                    <a:pt x="49023" y="6780"/>
                    <a:pt x="49249" y="6472"/>
                    <a:pt x="49519" y="6255"/>
                  </a:cubicBezTo>
                  <a:cubicBezTo>
                    <a:pt x="49790" y="6038"/>
                    <a:pt x="50074" y="5930"/>
                    <a:pt x="50373" y="5930"/>
                  </a:cubicBezTo>
                  <a:cubicBezTo>
                    <a:pt x="50645" y="5930"/>
                    <a:pt x="50907" y="6014"/>
                    <a:pt x="51160" y="6182"/>
                  </a:cubicBezTo>
                  <a:cubicBezTo>
                    <a:pt x="51413" y="6350"/>
                    <a:pt x="51652" y="6602"/>
                    <a:pt x="51876" y="6937"/>
                  </a:cubicBezTo>
                  <a:lnTo>
                    <a:pt x="52065" y="5027"/>
                  </a:lnTo>
                  <a:cubicBezTo>
                    <a:pt x="51793" y="4783"/>
                    <a:pt x="51526" y="4599"/>
                    <a:pt x="51265" y="4477"/>
                  </a:cubicBezTo>
                  <a:cubicBezTo>
                    <a:pt x="51003" y="4354"/>
                    <a:pt x="50740" y="4293"/>
                    <a:pt x="50475" y="4293"/>
                  </a:cubicBezTo>
                  <a:close/>
                  <a:moveTo>
                    <a:pt x="60232" y="4293"/>
                  </a:moveTo>
                  <a:cubicBezTo>
                    <a:pt x="59709" y="4293"/>
                    <a:pt x="59240" y="4517"/>
                    <a:pt x="58825" y="4964"/>
                  </a:cubicBezTo>
                  <a:cubicBezTo>
                    <a:pt x="58411" y="5412"/>
                    <a:pt x="58036" y="6105"/>
                    <a:pt x="57699" y="7042"/>
                  </a:cubicBezTo>
                  <a:cubicBezTo>
                    <a:pt x="57485" y="7644"/>
                    <a:pt x="57311" y="8387"/>
                    <a:pt x="57177" y="9272"/>
                  </a:cubicBezTo>
                  <a:cubicBezTo>
                    <a:pt x="57043" y="10158"/>
                    <a:pt x="56976" y="11027"/>
                    <a:pt x="56976" y="11880"/>
                  </a:cubicBezTo>
                  <a:cubicBezTo>
                    <a:pt x="56976" y="13350"/>
                    <a:pt x="57170" y="14509"/>
                    <a:pt x="57559" y="15359"/>
                  </a:cubicBezTo>
                  <a:cubicBezTo>
                    <a:pt x="57948" y="16209"/>
                    <a:pt x="58477" y="16634"/>
                    <a:pt x="59147" y="16634"/>
                  </a:cubicBezTo>
                  <a:cubicBezTo>
                    <a:pt x="59676" y="16634"/>
                    <a:pt x="60149" y="16410"/>
                    <a:pt x="60563" y="15963"/>
                  </a:cubicBezTo>
                  <a:cubicBezTo>
                    <a:pt x="60977" y="15515"/>
                    <a:pt x="61351" y="14822"/>
                    <a:pt x="61684" y="13885"/>
                  </a:cubicBezTo>
                  <a:cubicBezTo>
                    <a:pt x="61898" y="13276"/>
                    <a:pt x="62071" y="12510"/>
                    <a:pt x="62204" y="11587"/>
                  </a:cubicBezTo>
                  <a:cubicBezTo>
                    <a:pt x="62336" y="10663"/>
                    <a:pt x="62402" y="9736"/>
                    <a:pt x="62402" y="8805"/>
                  </a:cubicBezTo>
                  <a:cubicBezTo>
                    <a:pt x="62402" y="7462"/>
                    <a:pt x="62203" y="6374"/>
                    <a:pt x="61804" y="5542"/>
                  </a:cubicBezTo>
                  <a:cubicBezTo>
                    <a:pt x="61405" y="4709"/>
                    <a:pt x="60881" y="4293"/>
                    <a:pt x="60232" y="4293"/>
                  </a:cubicBezTo>
                  <a:close/>
                  <a:moveTo>
                    <a:pt x="66325" y="4293"/>
                  </a:moveTo>
                  <a:cubicBezTo>
                    <a:pt x="65541" y="4293"/>
                    <a:pt x="64920" y="4660"/>
                    <a:pt x="64463" y="5395"/>
                  </a:cubicBezTo>
                  <a:cubicBezTo>
                    <a:pt x="64006" y="6129"/>
                    <a:pt x="63778" y="7123"/>
                    <a:pt x="63778" y="8375"/>
                  </a:cubicBezTo>
                  <a:cubicBezTo>
                    <a:pt x="63778" y="9033"/>
                    <a:pt x="63888" y="9573"/>
                    <a:pt x="64109" y="9997"/>
                  </a:cubicBezTo>
                  <a:cubicBezTo>
                    <a:pt x="64330" y="10420"/>
                    <a:pt x="64678" y="10761"/>
                    <a:pt x="65153" y="11020"/>
                  </a:cubicBezTo>
                  <a:lnTo>
                    <a:pt x="65474" y="11188"/>
                  </a:lnTo>
                  <a:lnTo>
                    <a:pt x="65571" y="11240"/>
                  </a:lnTo>
                  <a:cubicBezTo>
                    <a:pt x="66325" y="11653"/>
                    <a:pt x="66702" y="12195"/>
                    <a:pt x="66702" y="12867"/>
                  </a:cubicBezTo>
                  <a:cubicBezTo>
                    <a:pt x="66702" y="13489"/>
                    <a:pt x="66559" y="14004"/>
                    <a:pt x="66272" y="14410"/>
                  </a:cubicBezTo>
                  <a:cubicBezTo>
                    <a:pt x="65985" y="14815"/>
                    <a:pt x="65612" y="15018"/>
                    <a:pt x="65153" y="15018"/>
                  </a:cubicBezTo>
                  <a:cubicBezTo>
                    <a:pt x="64848" y="15018"/>
                    <a:pt x="64528" y="14924"/>
                    <a:pt x="64196" y="14735"/>
                  </a:cubicBezTo>
                  <a:cubicBezTo>
                    <a:pt x="63863" y="14546"/>
                    <a:pt x="63525" y="14270"/>
                    <a:pt x="63182" y="13906"/>
                  </a:cubicBezTo>
                  <a:lnTo>
                    <a:pt x="62998" y="15900"/>
                  </a:lnTo>
                  <a:cubicBezTo>
                    <a:pt x="63399" y="16152"/>
                    <a:pt x="63766" y="16337"/>
                    <a:pt x="64099" y="16456"/>
                  </a:cubicBezTo>
                  <a:cubicBezTo>
                    <a:pt x="64432" y="16575"/>
                    <a:pt x="64749" y="16634"/>
                    <a:pt x="65052" y="16634"/>
                  </a:cubicBezTo>
                  <a:cubicBezTo>
                    <a:pt x="65829" y="16634"/>
                    <a:pt x="66459" y="16243"/>
                    <a:pt x="66939" y="15459"/>
                  </a:cubicBezTo>
                  <a:cubicBezTo>
                    <a:pt x="67420" y="14675"/>
                    <a:pt x="67660" y="13661"/>
                    <a:pt x="67660" y="12416"/>
                  </a:cubicBezTo>
                  <a:cubicBezTo>
                    <a:pt x="67660" y="11737"/>
                    <a:pt x="67556" y="11202"/>
                    <a:pt x="67347" y="10810"/>
                  </a:cubicBezTo>
                  <a:cubicBezTo>
                    <a:pt x="67138" y="10418"/>
                    <a:pt x="66721" y="10044"/>
                    <a:pt x="66096" y="9687"/>
                  </a:cubicBezTo>
                  <a:lnTo>
                    <a:pt x="65795" y="9498"/>
                  </a:lnTo>
                  <a:cubicBezTo>
                    <a:pt x="65772" y="9484"/>
                    <a:pt x="65734" y="9463"/>
                    <a:pt x="65683" y="9435"/>
                  </a:cubicBezTo>
                  <a:cubicBezTo>
                    <a:pt x="65024" y="9064"/>
                    <a:pt x="64695" y="8533"/>
                    <a:pt x="64695" y="7840"/>
                  </a:cubicBezTo>
                  <a:cubicBezTo>
                    <a:pt x="64695" y="7245"/>
                    <a:pt x="64837" y="6775"/>
                    <a:pt x="65120" y="6428"/>
                  </a:cubicBezTo>
                  <a:cubicBezTo>
                    <a:pt x="65404" y="6082"/>
                    <a:pt x="65792" y="5909"/>
                    <a:pt x="66285" y="5909"/>
                  </a:cubicBezTo>
                  <a:cubicBezTo>
                    <a:pt x="66577" y="5909"/>
                    <a:pt x="66860" y="5979"/>
                    <a:pt x="67135" y="6119"/>
                  </a:cubicBezTo>
                  <a:cubicBezTo>
                    <a:pt x="67411" y="6259"/>
                    <a:pt x="67672" y="6469"/>
                    <a:pt x="67920" y="6749"/>
                  </a:cubicBezTo>
                  <a:lnTo>
                    <a:pt x="68098" y="4923"/>
                  </a:lnTo>
                  <a:cubicBezTo>
                    <a:pt x="67813" y="4713"/>
                    <a:pt x="67524" y="4555"/>
                    <a:pt x="67230" y="4450"/>
                  </a:cubicBezTo>
                  <a:cubicBezTo>
                    <a:pt x="66936" y="4345"/>
                    <a:pt x="66634" y="4293"/>
                    <a:pt x="66325" y="4293"/>
                  </a:cubicBezTo>
                  <a:close/>
                  <a:moveTo>
                    <a:pt x="71762" y="4293"/>
                  </a:moveTo>
                  <a:cubicBezTo>
                    <a:pt x="70978" y="4293"/>
                    <a:pt x="70357" y="4660"/>
                    <a:pt x="69900" y="5395"/>
                  </a:cubicBezTo>
                  <a:cubicBezTo>
                    <a:pt x="69443" y="6129"/>
                    <a:pt x="69215" y="7123"/>
                    <a:pt x="69215" y="8375"/>
                  </a:cubicBezTo>
                  <a:cubicBezTo>
                    <a:pt x="69215" y="9033"/>
                    <a:pt x="69325" y="9573"/>
                    <a:pt x="69546" y="9997"/>
                  </a:cubicBezTo>
                  <a:cubicBezTo>
                    <a:pt x="69767" y="10420"/>
                    <a:pt x="70115" y="10761"/>
                    <a:pt x="70590" y="11020"/>
                  </a:cubicBezTo>
                  <a:lnTo>
                    <a:pt x="70911" y="11188"/>
                  </a:lnTo>
                  <a:lnTo>
                    <a:pt x="71008" y="11240"/>
                  </a:lnTo>
                  <a:cubicBezTo>
                    <a:pt x="71762" y="11653"/>
                    <a:pt x="72139" y="12195"/>
                    <a:pt x="72139" y="12867"/>
                  </a:cubicBezTo>
                  <a:cubicBezTo>
                    <a:pt x="72139" y="13489"/>
                    <a:pt x="71996" y="14004"/>
                    <a:pt x="71709" y="14410"/>
                  </a:cubicBezTo>
                  <a:cubicBezTo>
                    <a:pt x="71422" y="14815"/>
                    <a:pt x="71049" y="15018"/>
                    <a:pt x="70590" y="15018"/>
                  </a:cubicBezTo>
                  <a:cubicBezTo>
                    <a:pt x="70285" y="15018"/>
                    <a:pt x="69965" y="14924"/>
                    <a:pt x="69633" y="14735"/>
                  </a:cubicBezTo>
                  <a:cubicBezTo>
                    <a:pt x="69300" y="14546"/>
                    <a:pt x="68962" y="14270"/>
                    <a:pt x="68619" y="13906"/>
                  </a:cubicBezTo>
                  <a:lnTo>
                    <a:pt x="68435" y="15900"/>
                  </a:lnTo>
                  <a:cubicBezTo>
                    <a:pt x="68836" y="16152"/>
                    <a:pt x="69203" y="16337"/>
                    <a:pt x="69536" y="16456"/>
                  </a:cubicBezTo>
                  <a:cubicBezTo>
                    <a:pt x="69869" y="16575"/>
                    <a:pt x="70186" y="16634"/>
                    <a:pt x="70489" y="16634"/>
                  </a:cubicBezTo>
                  <a:cubicBezTo>
                    <a:pt x="71266" y="16634"/>
                    <a:pt x="71896" y="16243"/>
                    <a:pt x="72376" y="15459"/>
                  </a:cubicBezTo>
                  <a:cubicBezTo>
                    <a:pt x="72857" y="14675"/>
                    <a:pt x="73097" y="13661"/>
                    <a:pt x="73097" y="12416"/>
                  </a:cubicBezTo>
                  <a:cubicBezTo>
                    <a:pt x="73097" y="11737"/>
                    <a:pt x="72993" y="11202"/>
                    <a:pt x="72784" y="10810"/>
                  </a:cubicBezTo>
                  <a:cubicBezTo>
                    <a:pt x="72575" y="10418"/>
                    <a:pt x="72158" y="10044"/>
                    <a:pt x="71533" y="9687"/>
                  </a:cubicBezTo>
                  <a:lnTo>
                    <a:pt x="71232" y="9498"/>
                  </a:lnTo>
                  <a:cubicBezTo>
                    <a:pt x="71209" y="9484"/>
                    <a:pt x="71171" y="9463"/>
                    <a:pt x="71120" y="9435"/>
                  </a:cubicBezTo>
                  <a:cubicBezTo>
                    <a:pt x="70461" y="9064"/>
                    <a:pt x="70132" y="8533"/>
                    <a:pt x="70132" y="7840"/>
                  </a:cubicBezTo>
                  <a:cubicBezTo>
                    <a:pt x="70132" y="7245"/>
                    <a:pt x="70274" y="6775"/>
                    <a:pt x="70557" y="6428"/>
                  </a:cubicBezTo>
                  <a:cubicBezTo>
                    <a:pt x="70841" y="6082"/>
                    <a:pt x="71229" y="5909"/>
                    <a:pt x="71722" y="5909"/>
                  </a:cubicBezTo>
                  <a:cubicBezTo>
                    <a:pt x="72014" y="5909"/>
                    <a:pt x="72297" y="5979"/>
                    <a:pt x="72572" y="6119"/>
                  </a:cubicBezTo>
                  <a:cubicBezTo>
                    <a:pt x="72848" y="6259"/>
                    <a:pt x="73109" y="6469"/>
                    <a:pt x="73357" y="6749"/>
                  </a:cubicBezTo>
                  <a:lnTo>
                    <a:pt x="73535" y="4923"/>
                  </a:lnTo>
                  <a:cubicBezTo>
                    <a:pt x="73250" y="4713"/>
                    <a:pt x="72961" y="4555"/>
                    <a:pt x="72667" y="4450"/>
                  </a:cubicBezTo>
                  <a:cubicBezTo>
                    <a:pt x="72373" y="4345"/>
                    <a:pt x="72071" y="4293"/>
                    <a:pt x="71762" y="4293"/>
                  </a:cubicBezTo>
                  <a:close/>
                  <a:moveTo>
                    <a:pt x="77199" y="4293"/>
                  </a:moveTo>
                  <a:cubicBezTo>
                    <a:pt x="76415" y="4293"/>
                    <a:pt x="75794" y="4660"/>
                    <a:pt x="75337" y="5395"/>
                  </a:cubicBezTo>
                  <a:cubicBezTo>
                    <a:pt x="74880" y="6129"/>
                    <a:pt x="74652" y="7123"/>
                    <a:pt x="74652" y="8375"/>
                  </a:cubicBezTo>
                  <a:cubicBezTo>
                    <a:pt x="74652" y="9033"/>
                    <a:pt x="74762" y="9573"/>
                    <a:pt x="74983" y="9997"/>
                  </a:cubicBezTo>
                  <a:cubicBezTo>
                    <a:pt x="75204" y="10420"/>
                    <a:pt x="75552" y="10761"/>
                    <a:pt x="76027" y="11020"/>
                  </a:cubicBezTo>
                  <a:lnTo>
                    <a:pt x="76348" y="11188"/>
                  </a:lnTo>
                  <a:lnTo>
                    <a:pt x="76445" y="11240"/>
                  </a:lnTo>
                  <a:cubicBezTo>
                    <a:pt x="77199" y="11653"/>
                    <a:pt x="77576" y="12195"/>
                    <a:pt x="77576" y="12867"/>
                  </a:cubicBezTo>
                  <a:cubicBezTo>
                    <a:pt x="77576" y="13489"/>
                    <a:pt x="77433" y="14004"/>
                    <a:pt x="77146" y="14410"/>
                  </a:cubicBezTo>
                  <a:cubicBezTo>
                    <a:pt x="76859" y="14815"/>
                    <a:pt x="76486" y="15018"/>
                    <a:pt x="76027" y="15018"/>
                  </a:cubicBezTo>
                  <a:cubicBezTo>
                    <a:pt x="75722" y="15018"/>
                    <a:pt x="75402" y="14924"/>
                    <a:pt x="75070" y="14735"/>
                  </a:cubicBezTo>
                  <a:cubicBezTo>
                    <a:pt x="74737" y="14546"/>
                    <a:pt x="74399" y="14270"/>
                    <a:pt x="74056" y="13906"/>
                  </a:cubicBezTo>
                  <a:lnTo>
                    <a:pt x="73872" y="15900"/>
                  </a:lnTo>
                  <a:cubicBezTo>
                    <a:pt x="74273" y="16152"/>
                    <a:pt x="74640" y="16337"/>
                    <a:pt x="74973" y="16456"/>
                  </a:cubicBezTo>
                  <a:cubicBezTo>
                    <a:pt x="75306" y="16575"/>
                    <a:pt x="75623" y="16634"/>
                    <a:pt x="75926" y="16634"/>
                  </a:cubicBezTo>
                  <a:cubicBezTo>
                    <a:pt x="76703" y="16634"/>
                    <a:pt x="77333" y="16243"/>
                    <a:pt x="77813" y="15459"/>
                  </a:cubicBezTo>
                  <a:cubicBezTo>
                    <a:pt x="78294" y="14675"/>
                    <a:pt x="78534" y="13661"/>
                    <a:pt x="78534" y="12416"/>
                  </a:cubicBezTo>
                  <a:cubicBezTo>
                    <a:pt x="78534" y="11737"/>
                    <a:pt x="78430" y="11202"/>
                    <a:pt x="78221" y="10810"/>
                  </a:cubicBezTo>
                  <a:cubicBezTo>
                    <a:pt x="78012" y="10418"/>
                    <a:pt x="77595" y="10044"/>
                    <a:pt x="76970" y="9687"/>
                  </a:cubicBezTo>
                  <a:lnTo>
                    <a:pt x="76669" y="9498"/>
                  </a:lnTo>
                  <a:cubicBezTo>
                    <a:pt x="76646" y="9484"/>
                    <a:pt x="76608" y="9463"/>
                    <a:pt x="76557" y="9435"/>
                  </a:cubicBezTo>
                  <a:cubicBezTo>
                    <a:pt x="75898" y="9064"/>
                    <a:pt x="75569" y="8533"/>
                    <a:pt x="75569" y="7840"/>
                  </a:cubicBezTo>
                  <a:cubicBezTo>
                    <a:pt x="75569" y="7245"/>
                    <a:pt x="75711" y="6775"/>
                    <a:pt x="75994" y="6428"/>
                  </a:cubicBezTo>
                  <a:cubicBezTo>
                    <a:pt x="76278" y="6082"/>
                    <a:pt x="76666" y="5909"/>
                    <a:pt x="77159" y="5909"/>
                  </a:cubicBezTo>
                  <a:cubicBezTo>
                    <a:pt x="77451" y="5909"/>
                    <a:pt x="77734" y="5979"/>
                    <a:pt x="78009" y="6119"/>
                  </a:cubicBezTo>
                  <a:cubicBezTo>
                    <a:pt x="78285" y="6259"/>
                    <a:pt x="78546" y="6469"/>
                    <a:pt x="78794" y="6749"/>
                  </a:cubicBezTo>
                  <a:lnTo>
                    <a:pt x="78972" y="4923"/>
                  </a:lnTo>
                  <a:cubicBezTo>
                    <a:pt x="78687" y="4713"/>
                    <a:pt x="78398" y="4555"/>
                    <a:pt x="78104" y="4450"/>
                  </a:cubicBezTo>
                  <a:cubicBezTo>
                    <a:pt x="77810" y="4345"/>
                    <a:pt x="77508" y="4293"/>
                    <a:pt x="77199" y="4293"/>
                  </a:cubicBezTo>
                  <a:close/>
                  <a:moveTo>
                    <a:pt x="91415" y="4293"/>
                  </a:moveTo>
                  <a:cubicBezTo>
                    <a:pt x="91004" y="4293"/>
                    <a:pt x="90616" y="4433"/>
                    <a:pt x="90251" y="4713"/>
                  </a:cubicBezTo>
                  <a:cubicBezTo>
                    <a:pt x="89885" y="4992"/>
                    <a:pt x="89570" y="5391"/>
                    <a:pt x="89305" y="5909"/>
                  </a:cubicBezTo>
                  <a:cubicBezTo>
                    <a:pt x="88894" y="6735"/>
                    <a:pt x="88583" y="7674"/>
                    <a:pt x="88370" y="8727"/>
                  </a:cubicBezTo>
                  <a:cubicBezTo>
                    <a:pt x="88158" y="9780"/>
                    <a:pt x="88052" y="10918"/>
                    <a:pt x="88052" y="12143"/>
                  </a:cubicBezTo>
                  <a:cubicBezTo>
                    <a:pt x="88052" y="13577"/>
                    <a:pt x="88265" y="14684"/>
                    <a:pt x="88691" y="15464"/>
                  </a:cubicBezTo>
                  <a:cubicBezTo>
                    <a:pt x="89118" y="16244"/>
                    <a:pt x="89727" y="16634"/>
                    <a:pt x="90518" y="16634"/>
                  </a:cubicBezTo>
                  <a:cubicBezTo>
                    <a:pt x="90888" y="16634"/>
                    <a:pt x="91253" y="16564"/>
                    <a:pt x="91611" y="16424"/>
                  </a:cubicBezTo>
                  <a:cubicBezTo>
                    <a:pt x="91969" y="16285"/>
                    <a:pt x="92317" y="16075"/>
                    <a:pt x="92653" y="15795"/>
                  </a:cubicBezTo>
                  <a:lnTo>
                    <a:pt x="92831" y="13885"/>
                  </a:lnTo>
                  <a:lnTo>
                    <a:pt x="92831" y="13885"/>
                  </a:lnTo>
                  <a:cubicBezTo>
                    <a:pt x="92519" y="14249"/>
                    <a:pt x="92181" y="14525"/>
                    <a:pt x="91817" y="14714"/>
                  </a:cubicBezTo>
                  <a:cubicBezTo>
                    <a:pt x="91454" y="14903"/>
                    <a:pt x="91068" y="14997"/>
                    <a:pt x="90661" y="14997"/>
                  </a:cubicBezTo>
                  <a:cubicBezTo>
                    <a:pt x="90131" y="14997"/>
                    <a:pt x="89721" y="14731"/>
                    <a:pt x="89430" y="14200"/>
                  </a:cubicBezTo>
                  <a:cubicBezTo>
                    <a:pt x="89140" y="13668"/>
                    <a:pt x="88995" y="12916"/>
                    <a:pt x="88995" y="11943"/>
                  </a:cubicBezTo>
                  <a:cubicBezTo>
                    <a:pt x="88995" y="11831"/>
                    <a:pt x="88998" y="11698"/>
                    <a:pt x="89005" y="11545"/>
                  </a:cubicBezTo>
                  <a:cubicBezTo>
                    <a:pt x="89012" y="11391"/>
                    <a:pt x="89025" y="11181"/>
                    <a:pt x="89046" y="10915"/>
                  </a:cubicBezTo>
                  <a:lnTo>
                    <a:pt x="93407" y="10915"/>
                  </a:lnTo>
                  <a:cubicBezTo>
                    <a:pt x="93448" y="10495"/>
                    <a:pt x="93478" y="10102"/>
                    <a:pt x="93499" y="9734"/>
                  </a:cubicBezTo>
                  <a:cubicBezTo>
                    <a:pt x="93519" y="9367"/>
                    <a:pt x="93529" y="9022"/>
                    <a:pt x="93529" y="8701"/>
                  </a:cubicBezTo>
                  <a:cubicBezTo>
                    <a:pt x="93529" y="7357"/>
                    <a:pt x="93338" y="6287"/>
                    <a:pt x="92956" y="5489"/>
                  </a:cubicBezTo>
                  <a:cubicBezTo>
                    <a:pt x="92574" y="4692"/>
                    <a:pt x="92060" y="4293"/>
                    <a:pt x="91415" y="4293"/>
                  </a:cubicBezTo>
                  <a:close/>
                  <a:moveTo>
                    <a:pt x="97835" y="4293"/>
                  </a:moveTo>
                  <a:cubicBezTo>
                    <a:pt x="97424" y="4293"/>
                    <a:pt x="97036" y="4433"/>
                    <a:pt x="96671" y="4713"/>
                  </a:cubicBezTo>
                  <a:cubicBezTo>
                    <a:pt x="96305" y="4992"/>
                    <a:pt x="95990" y="5391"/>
                    <a:pt x="95725" y="5909"/>
                  </a:cubicBezTo>
                  <a:cubicBezTo>
                    <a:pt x="95314" y="6735"/>
                    <a:pt x="95003" y="7674"/>
                    <a:pt x="94790" y="8727"/>
                  </a:cubicBezTo>
                  <a:cubicBezTo>
                    <a:pt x="94578" y="9780"/>
                    <a:pt x="94472" y="10918"/>
                    <a:pt x="94472" y="12143"/>
                  </a:cubicBezTo>
                  <a:cubicBezTo>
                    <a:pt x="94472" y="13577"/>
                    <a:pt x="94685" y="14684"/>
                    <a:pt x="95111" y="15464"/>
                  </a:cubicBezTo>
                  <a:cubicBezTo>
                    <a:pt x="95538" y="16244"/>
                    <a:pt x="96147" y="16634"/>
                    <a:pt x="96938" y="16634"/>
                  </a:cubicBezTo>
                  <a:cubicBezTo>
                    <a:pt x="97308" y="16634"/>
                    <a:pt x="97673" y="16564"/>
                    <a:pt x="98031" y="16424"/>
                  </a:cubicBezTo>
                  <a:cubicBezTo>
                    <a:pt x="98389" y="16285"/>
                    <a:pt x="98737" y="16075"/>
                    <a:pt x="99073" y="15795"/>
                  </a:cubicBezTo>
                  <a:lnTo>
                    <a:pt x="99251" y="13885"/>
                  </a:lnTo>
                  <a:lnTo>
                    <a:pt x="99251" y="13885"/>
                  </a:lnTo>
                  <a:cubicBezTo>
                    <a:pt x="98939" y="14249"/>
                    <a:pt x="98601" y="14525"/>
                    <a:pt x="98237" y="14714"/>
                  </a:cubicBezTo>
                  <a:cubicBezTo>
                    <a:pt x="97874" y="14903"/>
                    <a:pt x="97488" y="14997"/>
                    <a:pt x="97081" y="14997"/>
                  </a:cubicBezTo>
                  <a:cubicBezTo>
                    <a:pt x="96551" y="14997"/>
                    <a:pt x="96141" y="14731"/>
                    <a:pt x="95850" y="14200"/>
                  </a:cubicBezTo>
                  <a:cubicBezTo>
                    <a:pt x="95560" y="13668"/>
                    <a:pt x="95415" y="12916"/>
                    <a:pt x="95415" y="11943"/>
                  </a:cubicBezTo>
                  <a:cubicBezTo>
                    <a:pt x="95415" y="11831"/>
                    <a:pt x="95418" y="11698"/>
                    <a:pt x="95425" y="11545"/>
                  </a:cubicBezTo>
                  <a:cubicBezTo>
                    <a:pt x="95432" y="11391"/>
                    <a:pt x="95445" y="11181"/>
                    <a:pt x="95466" y="10915"/>
                  </a:cubicBezTo>
                  <a:lnTo>
                    <a:pt x="99827" y="10915"/>
                  </a:lnTo>
                  <a:cubicBezTo>
                    <a:pt x="99868" y="10495"/>
                    <a:pt x="99898" y="10102"/>
                    <a:pt x="99919" y="9734"/>
                  </a:cubicBezTo>
                  <a:cubicBezTo>
                    <a:pt x="99939" y="9367"/>
                    <a:pt x="99949" y="9022"/>
                    <a:pt x="99949" y="8701"/>
                  </a:cubicBezTo>
                  <a:cubicBezTo>
                    <a:pt x="99949" y="7357"/>
                    <a:pt x="99758" y="6287"/>
                    <a:pt x="99376" y="5489"/>
                  </a:cubicBezTo>
                  <a:cubicBezTo>
                    <a:pt x="98994" y="4692"/>
                    <a:pt x="98480" y="4293"/>
                    <a:pt x="97835" y="429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7" name="Google Shape;457;p28"/>
            <p:cNvSpPr/>
            <p:nvPr/>
          </p:nvSpPr>
          <p:spPr>
            <a:xfrm>
              <a:off x="9150" y="-408250"/>
              <a:ext cx="2277600" cy="520025"/>
            </a:xfrm>
            <a:custGeom>
              <a:rect b="b" l="l" r="r" t="t"/>
              <a:pathLst>
                <a:path extrusionOk="0" h="20801" w="91104">
                  <a:moveTo>
                    <a:pt x="66973" y="1"/>
                  </a:moveTo>
                  <a:lnTo>
                    <a:pt x="66743" y="2446"/>
                  </a:lnTo>
                  <a:lnTo>
                    <a:pt x="67681" y="2446"/>
                  </a:lnTo>
                  <a:lnTo>
                    <a:pt x="67910" y="1"/>
                  </a:lnTo>
                  <a:close/>
                  <a:moveTo>
                    <a:pt x="9126" y="5930"/>
                  </a:moveTo>
                  <a:cubicBezTo>
                    <a:pt x="9544" y="5930"/>
                    <a:pt x="9874" y="6178"/>
                    <a:pt x="10117" y="6675"/>
                  </a:cubicBezTo>
                  <a:cubicBezTo>
                    <a:pt x="10360" y="7172"/>
                    <a:pt x="10481" y="7847"/>
                    <a:pt x="10481" y="8701"/>
                  </a:cubicBezTo>
                  <a:cubicBezTo>
                    <a:pt x="10481" y="8819"/>
                    <a:pt x="10479" y="8938"/>
                    <a:pt x="10474" y="9057"/>
                  </a:cubicBezTo>
                  <a:cubicBezTo>
                    <a:pt x="10469" y="9176"/>
                    <a:pt x="10461" y="9292"/>
                    <a:pt x="10451" y="9404"/>
                  </a:cubicBezTo>
                  <a:lnTo>
                    <a:pt x="7083" y="9414"/>
                  </a:lnTo>
                  <a:cubicBezTo>
                    <a:pt x="7266" y="8302"/>
                    <a:pt x="7536" y="7443"/>
                    <a:pt x="7893" y="6838"/>
                  </a:cubicBezTo>
                  <a:cubicBezTo>
                    <a:pt x="8250" y="6233"/>
                    <a:pt x="8661" y="5930"/>
                    <a:pt x="9126" y="5930"/>
                  </a:cubicBezTo>
                  <a:close/>
                  <a:moveTo>
                    <a:pt x="55722" y="5930"/>
                  </a:moveTo>
                  <a:cubicBezTo>
                    <a:pt x="56140" y="5930"/>
                    <a:pt x="56470" y="6178"/>
                    <a:pt x="56713" y="6675"/>
                  </a:cubicBezTo>
                  <a:cubicBezTo>
                    <a:pt x="56956" y="7172"/>
                    <a:pt x="57077" y="7847"/>
                    <a:pt x="57077" y="8701"/>
                  </a:cubicBezTo>
                  <a:cubicBezTo>
                    <a:pt x="57077" y="8819"/>
                    <a:pt x="57075" y="8938"/>
                    <a:pt x="57070" y="9057"/>
                  </a:cubicBezTo>
                  <a:cubicBezTo>
                    <a:pt x="57065" y="9176"/>
                    <a:pt x="57057" y="9292"/>
                    <a:pt x="57047" y="9404"/>
                  </a:cubicBezTo>
                  <a:lnTo>
                    <a:pt x="53679" y="9414"/>
                  </a:lnTo>
                  <a:cubicBezTo>
                    <a:pt x="53862" y="8302"/>
                    <a:pt x="54132" y="7443"/>
                    <a:pt x="54489" y="6838"/>
                  </a:cubicBezTo>
                  <a:cubicBezTo>
                    <a:pt x="54846" y="6233"/>
                    <a:pt x="55257" y="5930"/>
                    <a:pt x="55722" y="5930"/>
                  </a:cubicBezTo>
                  <a:close/>
                  <a:moveTo>
                    <a:pt x="80291" y="5930"/>
                  </a:moveTo>
                  <a:cubicBezTo>
                    <a:pt x="80709" y="5930"/>
                    <a:pt x="81039" y="6178"/>
                    <a:pt x="81282" y="6675"/>
                  </a:cubicBezTo>
                  <a:cubicBezTo>
                    <a:pt x="81525" y="7172"/>
                    <a:pt x="81646" y="7847"/>
                    <a:pt x="81646" y="8701"/>
                  </a:cubicBezTo>
                  <a:cubicBezTo>
                    <a:pt x="81646" y="8819"/>
                    <a:pt x="81644" y="8938"/>
                    <a:pt x="81639" y="9057"/>
                  </a:cubicBezTo>
                  <a:cubicBezTo>
                    <a:pt x="81634" y="9176"/>
                    <a:pt x="81626" y="9292"/>
                    <a:pt x="81616" y="9404"/>
                  </a:cubicBezTo>
                  <a:lnTo>
                    <a:pt x="78248" y="9414"/>
                  </a:lnTo>
                  <a:cubicBezTo>
                    <a:pt x="78431" y="8302"/>
                    <a:pt x="78701" y="7443"/>
                    <a:pt x="79058" y="6838"/>
                  </a:cubicBezTo>
                  <a:cubicBezTo>
                    <a:pt x="79415" y="6233"/>
                    <a:pt x="79826" y="5930"/>
                    <a:pt x="80291" y="5930"/>
                  </a:cubicBezTo>
                  <a:close/>
                  <a:moveTo>
                    <a:pt x="22022" y="5909"/>
                  </a:moveTo>
                  <a:cubicBezTo>
                    <a:pt x="22423" y="5909"/>
                    <a:pt x="22732" y="6168"/>
                    <a:pt x="22950" y="6686"/>
                  </a:cubicBezTo>
                  <a:cubicBezTo>
                    <a:pt x="23167" y="7203"/>
                    <a:pt x="23276" y="7938"/>
                    <a:pt x="23276" y="8889"/>
                  </a:cubicBezTo>
                  <a:cubicBezTo>
                    <a:pt x="23276" y="10555"/>
                    <a:pt x="23077" y="11942"/>
                    <a:pt x="22680" y="13050"/>
                  </a:cubicBezTo>
                  <a:cubicBezTo>
                    <a:pt x="22282" y="14159"/>
                    <a:pt x="21786" y="14714"/>
                    <a:pt x="21192" y="14714"/>
                  </a:cubicBezTo>
                  <a:cubicBezTo>
                    <a:pt x="20781" y="14714"/>
                    <a:pt x="20466" y="14455"/>
                    <a:pt x="20247" y="13937"/>
                  </a:cubicBezTo>
                  <a:cubicBezTo>
                    <a:pt x="20028" y="13420"/>
                    <a:pt x="19918" y="12678"/>
                    <a:pt x="19918" y="11712"/>
                  </a:cubicBezTo>
                  <a:cubicBezTo>
                    <a:pt x="19918" y="10845"/>
                    <a:pt x="19990" y="10004"/>
                    <a:pt x="20135" y="9189"/>
                  </a:cubicBezTo>
                  <a:cubicBezTo>
                    <a:pt x="20279" y="8373"/>
                    <a:pt x="20480" y="7665"/>
                    <a:pt x="20738" y="7063"/>
                  </a:cubicBezTo>
                  <a:cubicBezTo>
                    <a:pt x="20898" y="6700"/>
                    <a:pt x="21090" y="6416"/>
                    <a:pt x="21314" y="6213"/>
                  </a:cubicBezTo>
                  <a:cubicBezTo>
                    <a:pt x="21538" y="6010"/>
                    <a:pt x="21774" y="5909"/>
                    <a:pt x="22022" y="5909"/>
                  </a:cubicBezTo>
                  <a:close/>
                  <a:moveTo>
                    <a:pt x="39428" y="5930"/>
                  </a:moveTo>
                  <a:cubicBezTo>
                    <a:pt x="39856" y="5930"/>
                    <a:pt x="40180" y="6189"/>
                    <a:pt x="40401" y="6707"/>
                  </a:cubicBezTo>
                  <a:cubicBezTo>
                    <a:pt x="40622" y="7224"/>
                    <a:pt x="40732" y="7990"/>
                    <a:pt x="40732" y="9005"/>
                  </a:cubicBezTo>
                  <a:cubicBezTo>
                    <a:pt x="40732" y="10740"/>
                    <a:pt x="40526" y="12172"/>
                    <a:pt x="40113" y="13302"/>
                  </a:cubicBezTo>
                  <a:cubicBezTo>
                    <a:pt x="39700" y="14432"/>
                    <a:pt x="39180" y="14997"/>
                    <a:pt x="38552" y="14997"/>
                  </a:cubicBezTo>
                  <a:cubicBezTo>
                    <a:pt x="38113" y="14997"/>
                    <a:pt x="37786" y="14733"/>
                    <a:pt x="37571" y="14205"/>
                  </a:cubicBezTo>
                  <a:cubicBezTo>
                    <a:pt x="37355" y="13677"/>
                    <a:pt x="37247" y="12881"/>
                    <a:pt x="37247" y="11817"/>
                  </a:cubicBezTo>
                  <a:cubicBezTo>
                    <a:pt x="37247" y="11111"/>
                    <a:pt x="37290" y="10425"/>
                    <a:pt x="37377" y="9760"/>
                  </a:cubicBezTo>
                  <a:cubicBezTo>
                    <a:pt x="37464" y="9096"/>
                    <a:pt x="37587" y="8505"/>
                    <a:pt x="37746" y="7987"/>
                  </a:cubicBezTo>
                  <a:cubicBezTo>
                    <a:pt x="37964" y="7294"/>
                    <a:pt x="38210" y="6778"/>
                    <a:pt x="38485" y="6439"/>
                  </a:cubicBezTo>
                  <a:cubicBezTo>
                    <a:pt x="38760" y="6100"/>
                    <a:pt x="39075" y="5930"/>
                    <a:pt x="39428" y="5930"/>
                  </a:cubicBezTo>
                  <a:close/>
                  <a:moveTo>
                    <a:pt x="1545" y="1"/>
                  </a:moveTo>
                  <a:lnTo>
                    <a:pt x="1" y="16330"/>
                  </a:lnTo>
                  <a:lnTo>
                    <a:pt x="938" y="16330"/>
                  </a:lnTo>
                  <a:lnTo>
                    <a:pt x="2482" y="1"/>
                  </a:lnTo>
                  <a:close/>
                  <a:moveTo>
                    <a:pt x="4444" y="1"/>
                  </a:moveTo>
                  <a:lnTo>
                    <a:pt x="2900" y="16330"/>
                  </a:lnTo>
                  <a:lnTo>
                    <a:pt x="3837" y="16330"/>
                  </a:lnTo>
                  <a:lnTo>
                    <a:pt x="5381" y="1"/>
                  </a:lnTo>
                  <a:close/>
                  <a:moveTo>
                    <a:pt x="16173" y="4293"/>
                  </a:moveTo>
                  <a:cubicBezTo>
                    <a:pt x="15768" y="4293"/>
                    <a:pt x="15383" y="4478"/>
                    <a:pt x="15016" y="4849"/>
                  </a:cubicBezTo>
                  <a:cubicBezTo>
                    <a:pt x="14649" y="5220"/>
                    <a:pt x="14335" y="5745"/>
                    <a:pt x="14074" y="6423"/>
                  </a:cubicBezTo>
                  <a:lnTo>
                    <a:pt x="14262" y="4576"/>
                  </a:lnTo>
                  <a:lnTo>
                    <a:pt x="13325" y="4576"/>
                  </a:lnTo>
                  <a:lnTo>
                    <a:pt x="12219" y="16330"/>
                  </a:lnTo>
                  <a:lnTo>
                    <a:pt x="13156" y="16330"/>
                  </a:lnTo>
                  <a:lnTo>
                    <a:pt x="13783" y="9813"/>
                  </a:lnTo>
                  <a:cubicBezTo>
                    <a:pt x="13895" y="8631"/>
                    <a:pt x="14133" y="7695"/>
                    <a:pt x="14496" y="7006"/>
                  </a:cubicBezTo>
                  <a:cubicBezTo>
                    <a:pt x="14860" y="6317"/>
                    <a:pt x="15293" y="5972"/>
                    <a:pt x="15796" y="5972"/>
                  </a:cubicBezTo>
                  <a:cubicBezTo>
                    <a:pt x="16118" y="5972"/>
                    <a:pt x="16370" y="6136"/>
                    <a:pt x="16550" y="6465"/>
                  </a:cubicBezTo>
                  <a:cubicBezTo>
                    <a:pt x="16730" y="6794"/>
                    <a:pt x="16820" y="7252"/>
                    <a:pt x="16820" y="7840"/>
                  </a:cubicBezTo>
                  <a:cubicBezTo>
                    <a:pt x="16820" y="7987"/>
                    <a:pt x="16811" y="8186"/>
                    <a:pt x="16794" y="8438"/>
                  </a:cubicBezTo>
                  <a:cubicBezTo>
                    <a:pt x="16777" y="8690"/>
                    <a:pt x="16754" y="8980"/>
                    <a:pt x="16723" y="9309"/>
                  </a:cubicBezTo>
                  <a:lnTo>
                    <a:pt x="16056" y="16330"/>
                  </a:lnTo>
                  <a:lnTo>
                    <a:pt x="16998" y="16330"/>
                  </a:lnTo>
                  <a:lnTo>
                    <a:pt x="17666" y="9236"/>
                  </a:lnTo>
                  <a:cubicBezTo>
                    <a:pt x="17696" y="8900"/>
                    <a:pt x="17719" y="8589"/>
                    <a:pt x="17734" y="8302"/>
                  </a:cubicBezTo>
                  <a:cubicBezTo>
                    <a:pt x="17750" y="8015"/>
                    <a:pt x="17757" y="7746"/>
                    <a:pt x="17757" y="7494"/>
                  </a:cubicBezTo>
                  <a:cubicBezTo>
                    <a:pt x="17757" y="6479"/>
                    <a:pt x="17619" y="5692"/>
                    <a:pt x="17342" y="5132"/>
                  </a:cubicBezTo>
                  <a:cubicBezTo>
                    <a:pt x="17065" y="4573"/>
                    <a:pt x="16675" y="4293"/>
                    <a:pt x="16173" y="4293"/>
                  </a:cubicBezTo>
                  <a:close/>
                  <a:moveTo>
                    <a:pt x="27001" y="1239"/>
                  </a:moveTo>
                  <a:lnTo>
                    <a:pt x="26685" y="4576"/>
                  </a:lnTo>
                  <a:lnTo>
                    <a:pt x="25905" y="4576"/>
                  </a:lnTo>
                  <a:lnTo>
                    <a:pt x="25757" y="6077"/>
                  </a:lnTo>
                  <a:lnTo>
                    <a:pt x="26552" y="6077"/>
                  </a:lnTo>
                  <a:lnTo>
                    <a:pt x="25946" y="12458"/>
                  </a:lnTo>
                  <a:cubicBezTo>
                    <a:pt x="25926" y="12688"/>
                    <a:pt x="25910" y="12900"/>
                    <a:pt x="25900" y="13092"/>
                  </a:cubicBezTo>
                  <a:cubicBezTo>
                    <a:pt x="25890" y="13285"/>
                    <a:pt x="25885" y="13462"/>
                    <a:pt x="25885" y="13622"/>
                  </a:cubicBezTo>
                  <a:cubicBezTo>
                    <a:pt x="25885" y="14532"/>
                    <a:pt x="26022" y="15211"/>
                    <a:pt x="26295" y="15658"/>
                  </a:cubicBezTo>
                  <a:cubicBezTo>
                    <a:pt x="26568" y="16106"/>
                    <a:pt x="26984" y="16330"/>
                    <a:pt x="27541" y="16330"/>
                  </a:cubicBezTo>
                  <a:lnTo>
                    <a:pt x="28438" y="16330"/>
                  </a:lnTo>
                  <a:lnTo>
                    <a:pt x="28595" y="14714"/>
                  </a:lnTo>
                  <a:lnTo>
                    <a:pt x="27648" y="14714"/>
                  </a:lnTo>
                  <a:cubicBezTo>
                    <a:pt x="27359" y="14714"/>
                    <a:pt x="27149" y="14612"/>
                    <a:pt x="27019" y="14410"/>
                  </a:cubicBezTo>
                  <a:cubicBezTo>
                    <a:pt x="26888" y="14207"/>
                    <a:pt x="26822" y="13881"/>
                    <a:pt x="26822" y="13434"/>
                  </a:cubicBezTo>
                  <a:cubicBezTo>
                    <a:pt x="26822" y="13343"/>
                    <a:pt x="26827" y="13217"/>
                    <a:pt x="26838" y="13056"/>
                  </a:cubicBezTo>
                  <a:cubicBezTo>
                    <a:pt x="26848" y="12895"/>
                    <a:pt x="26863" y="12695"/>
                    <a:pt x="26883" y="12458"/>
                  </a:cubicBezTo>
                  <a:lnTo>
                    <a:pt x="27490" y="6077"/>
                  </a:lnTo>
                  <a:lnTo>
                    <a:pt x="29360" y="6077"/>
                  </a:lnTo>
                  <a:lnTo>
                    <a:pt x="29502" y="4576"/>
                  </a:lnTo>
                  <a:lnTo>
                    <a:pt x="27627" y="4576"/>
                  </a:lnTo>
                  <a:lnTo>
                    <a:pt x="27938" y="1239"/>
                  </a:lnTo>
                  <a:close/>
                  <a:moveTo>
                    <a:pt x="31092" y="1"/>
                  </a:moveTo>
                  <a:lnTo>
                    <a:pt x="29548" y="16330"/>
                  </a:lnTo>
                  <a:lnTo>
                    <a:pt x="30485" y="16330"/>
                  </a:lnTo>
                  <a:lnTo>
                    <a:pt x="31102" y="9813"/>
                  </a:lnTo>
                  <a:cubicBezTo>
                    <a:pt x="31211" y="8652"/>
                    <a:pt x="31449" y="7721"/>
                    <a:pt x="31818" y="7021"/>
                  </a:cubicBezTo>
                  <a:cubicBezTo>
                    <a:pt x="32186" y="6322"/>
                    <a:pt x="32622" y="5972"/>
                    <a:pt x="33125" y="5972"/>
                  </a:cubicBezTo>
                  <a:cubicBezTo>
                    <a:pt x="33447" y="5972"/>
                    <a:pt x="33699" y="6136"/>
                    <a:pt x="33879" y="6465"/>
                  </a:cubicBezTo>
                  <a:cubicBezTo>
                    <a:pt x="34059" y="6794"/>
                    <a:pt x="34149" y="7252"/>
                    <a:pt x="34149" y="7840"/>
                  </a:cubicBezTo>
                  <a:cubicBezTo>
                    <a:pt x="34149" y="7987"/>
                    <a:pt x="34140" y="8186"/>
                    <a:pt x="34123" y="8438"/>
                  </a:cubicBezTo>
                  <a:cubicBezTo>
                    <a:pt x="34106" y="8690"/>
                    <a:pt x="34083" y="8980"/>
                    <a:pt x="34052" y="9309"/>
                  </a:cubicBezTo>
                  <a:lnTo>
                    <a:pt x="33385" y="16330"/>
                  </a:lnTo>
                  <a:lnTo>
                    <a:pt x="34327" y="16330"/>
                  </a:lnTo>
                  <a:lnTo>
                    <a:pt x="34995" y="9236"/>
                  </a:lnTo>
                  <a:cubicBezTo>
                    <a:pt x="35025" y="8900"/>
                    <a:pt x="35048" y="8589"/>
                    <a:pt x="35063" y="8302"/>
                  </a:cubicBezTo>
                  <a:cubicBezTo>
                    <a:pt x="35079" y="8015"/>
                    <a:pt x="35086" y="7746"/>
                    <a:pt x="35086" y="7494"/>
                  </a:cubicBezTo>
                  <a:cubicBezTo>
                    <a:pt x="35086" y="6479"/>
                    <a:pt x="34948" y="5692"/>
                    <a:pt x="34671" y="5132"/>
                  </a:cubicBezTo>
                  <a:cubicBezTo>
                    <a:pt x="34394" y="4573"/>
                    <a:pt x="34004" y="4293"/>
                    <a:pt x="33502" y="4293"/>
                  </a:cubicBezTo>
                  <a:cubicBezTo>
                    <a:pt x="33094" y="4293"/>
                    <a:pt x="32705" y="4483"/>
                    <a:pt x="32335" y="4865"/>
                  </a:cubicBezTo>
                  <a:cubicBezTo>
                    <a:pt x="31965" y="5246"/>
                    <a:pt x="31661" y="5766"/>
                    <a:pt x="31423" y="6423"/>
                  </a:cubicBezTo>
                  <a:lnTo>
                    <a:pt x="32029" y="1"/>
                  </a:lnTo>
                  <a:close/>
                  <a:moveTo>
                    <a:pt x="46281" y="1"/>
                  </a:moveTo>
                  <a:cubicBezTo>
                    <a:pt x="45584" y="1"/>
                    <a:pt x="45074" y="280"/>
                    <a:pt x="44750" y="840"/>
                  </a:cubicBezTo>
                  <a:cubicBezTo>
                    <a:pt x="44425" y="1400"/>
                    <a:pt x="44198" y="2372"/>
                    <a:pt x="44069" y="3758"/>
                  </a:cubicBezTo>
                  <a:lnTo>
                    <a:pt x="43993" y="4576"/>
                  </a:lnTo>
                  <a:lnTo>
                    <a:pt x="43096" y="4576"/>
                  </a:lnTo>
                  <a:lnTo>
                    <a:pt x="42964" y="6077"/>
                  </a:lnTo>
                  <a:lnTo>
                    <a:pt x="43860" y="6077"/>
                  </a:lnTo>
                  <a:lnTo>
                    <a:pt x="42887" y="16330"/>
                  </a:lnTo>
                  <a:lnTo>
                    <a:pt x="43830" y="16330"/>
                  </a:lnTo>
                  <a:lnTo>
                    <a:pt x="44798" y="6077"/>
                  </a:lnTo>
                  <a:lnTo>
                    <a:pt x="46342" y="6077"/>
                  </a:lnTo>
                  <a:lnTo>
                    <a:pt x="46479" y="4576"/>
                  </a:lnTo>
                  <a:lnTo>
                    <a:pt x="44936" y="4576"/>
                  </a:lnTo>
                  <a:lnTo>
                    <a:pt x="45037" y="3537"/>
                  </a:lnTo>
                  <a:cubicBezTo>
                    <a:pt x="45112" y="2803"/>
                    <a:pt x="45227" y="2297"/>
                    <a:pt x="45381" y="2021"/>
                  </a:cubicBezTo>
                  <a:cubicBezTo>
                    <a:pt x="45536" y="1744"/>
                    <a:pt x="45783" y="1606"/>
                    <a:pt x="46123" y="1606"/>
                  </a:cubicBezTo>
                  <a:lnTo>
                    <a:pt x="47019" y="1606"/>
                  </a:lnTo>
                  <a:lnTo>
                    <a:pt x="47167" y="1"/>
                  </a:lnTo>
                  <a:close/>
                  <a:moveTo>
                    <a:pt x="46602" y="4576"/>
                  </a:moveTo>
                  <a:lnTo>
                    <a:pt x="47647" y="16330"/>
                  </a:lnTo>
                  <a:lnTo>
                    <a:pt x="48910" y="16330"/>
                  </a:lnTo>
                  <a:lnTo>
                    <a:pt x="52156" y="4576"/>
                  </a:lnTo>
                  <a:lnTo>
                    <a:pt x="51162" y="4576"/>
                  </a:lnTo>
                  <a:lnTo>
                    <a:pt x="48431" y="14567"/>
                  </a:lnTo>
                  <a:lnTo>
                    <a:pt x="47596" y="4576"/>
                  </a:lnTo>
                  <a:close/>
                  <a:moveTo>
                    <a:pt x="60359" y="1"/>
                  </a:moveTo>
                  <a:lnTo>
                    <a:pt x="58815" y="16330"/>
                  </a:lnTo>
                  <a:lnTo>
                    <a:pt x="59752" y="16330"/>
                  </a:lnTo>
                  <a:lnTo>
                    <a:pt x="60369" y="9813"/>
                  </a:lnTo>
                  <a:cubicBezTo>
                    <a:pt x="60478" y="8652"/>
                    <a:pt x="60716" y="7721"/>
                    <a:pt x="61085" y="7021"/>
                  </a:cubicBezTo>
                  <a:cubicBezTo>
                    <a:pt x="61453" y="6322"/>
                    <a:pt x="61889" y="5972"/>
                    <a:pt x="62392" y="5972"/>
                  </a:cubicBezTo>
                  <a:cubicBezTo>
                    <a:pt x="62714" y="5972"/>
                    <a:pt x="62966" y="6136"/>
                    <a:pt x="63146" y="6465"/>
                  </a:cubicBezTo>
                  <a:cubicBezTo>
                    <a:pt x="63326" y="6794"/>
                    <a:pt x="63416" y="7252"/>
                    <a:pt x="63416" y="7840"/>
                  </a:cubicBezTo>
                  <a:cubicBezTo>
                    <a:pt x="63416" y="7987"/>
                    <a:pt x="63407" y="8186"/>
                    <a:pt x="63390" y="8438"/>
                  </a:cubicBezTo>
                  <a:cubicBezTo>
                    <a:pt x="63373" y="8690"/>
                    <a:pt x="63350" y="8980"/>
                    <a:pt x="63319" y="9309"/>
                  </a:cubicBezTo>
                  <a:lnTo>
                    <a:pt x="62652" y="16330"/>
                  </a:lnTo>
                  <a:lnTo>
                    <a:pt x="63594" y="16330"/>
                  </a:lnTo>
                  <a:lnTo>
                    <a:pt x="64262" y="9236"/>
                  </a:lnTo>
                  <a:cubicBezTo>
                    <a:pt x="64292" y="8900"/>
                    <a:pt x="64315" y="8589"/>
                    <a:pt x="64330" y="8302"/>
                  </a:cubicBezTo>
                  <a:cubicBezTo>
                    <a:pt x="64346" y="8015"/>
                    <a:pt x="64353" y="7746"/>
                    <a:pt x="64353" y="7494"/>
                  </a:cubicBezTo>
                  <a:cubicBezTo>
                    <a:pt x="64353" y="6479"/>
                    <a:pt x="64215" y="5692"/>
                    <a:pt x="63938" y="5132"/>
                  </a:cubicBezTo>
                  <a:cubicBezTo>
                    <a:pt x="63661" y="4573"/>
                    <a:pt x="63271" y="4293"/>
                    <a:pt x="62769" y="4293"/>
                  </a:cubicBezTo>
                  <a:cubicBezTo>
                    <a:pt x="62361" y="4293"/>
                    <a:pt x="61972" y="4483"/>
                    <a:pt x="61602" y="4865"/>
                  </a:cubicBezTo>
                  <a:cubicBezTo>
                    <a:pt x="61232" y="5246"/>
                    <a:pt x="60928" y="5766"/>
                    <a:pt x="60690" y="6423"/>
                  </a:cubicBezTo>
                  <a:lnTo>
                    <a:pt x="61296" y="1"/>
                  </a:lnTo>
                  <a:close/>
                  <a:moveTo>
                    <a:pt x="66545" y="4576"/>
                  </a:moveTo>
                  <a:lnTo>
                    <a:pt x="65429" y="16330"/>
                  </a:lnTo>
                  <a:lnTo>
                    <a:pt x="66366" y="16330"/>
                  </a:lnTo>
                  <a:lnTo>
                    <a:pt x="67482" y="4576"/>
                  </a:lnTo>
                  <a:close/>
                  <a:moveTo>
                    <a:pt x="75609" y="1"/>
                  </a:moveTo>
                  <a:lnTo>
                    <a:pt x="74065" y="16330"/>
                  </a:lnTo>
                  <a:lnTo>
                    <a:pt x="75002" y="16330"/>
                  </a:lnTo>
                  <a:lnTo>
                    <a:pt x="76546" y="1"/>
                  </a:lnTo>
                  <a:close/>
                  <a:moveTo>
                    <a:pt x="87119" y="1"/>
                  </a:moveTo>
                  <a:cubicBezTo>
                    <a:pt x="86422" y="1"/>
                    <a:pt x="85912" y="280"/>
                    <a:pt x="85588" y="840"/>
                  </a:cubicBezTo>
                  <a:cubicBezTo>
                    <a:pt x="85263" y="1400"/>
                    <a:pt x="85036" y="2372"/>
                    <a:pt x="84907" y="3758"/>
                  </a:cubicBezTo>
                  <a:lnTo>
                    <a:pt x="84831" y="4576"/>
                  </a:lnTo>
                  <a:lnTo>
                    <a:pt x="83934" y="4576"/>
                  </a:lnTo>
                  <a:lnTo>
                    <a:pt x="83802" y="6077"/>
                  </a:lnTo>
                  <a:lnTo>
                    <a:pt x="84698" y="6077"/>
                  </a:lnTo>
                  <a:lnTo>
                    <a:pt x="83725" y="16330"/>
                  </a:lnTo>
                  <a:lnTo>
                    <a:pt x="84668" y="16330"/>
                  </a:lnTo>
                  <a:lnTo>
                    <a:pt x="85636" y="6077"/>
                  </a:lnTo>
                  <a:lnTo>
                    <a:pt x="87180" y="6077"/>
                  </a:lnTo>
                  <a:lnTo>
                    <a:pt x="87317" y="4576"/>
                  </a:lnTo>
                  <a:lnTo>
                    <a:pt x="85774" y="4576"/>
                  </a:lnTo>
                  <a:lnTo>
                    <a:pt x="85875" y="3537"/>
                  </a:lnTo>
                  <a:cubicBezTo>
                    <a:pt x="85950" y="2803"/>
                    <a:pt x="86065" y="2297"/>
                    <a:pt x="86219" y="2021"/>
                  </a:cubicBezTo>
                  <a:cubicBezTo>
                    <a:pt x="86374" y="1744"/>
                    <a:pt x="86621" y="1606"/>
                    <a:pt x="86961" y="1606"/>
                  </a:cubicBezTo>
                  <a:lnTo>
                    <a:pt x="87857" y="1606"/>
                  </a:lnTo>
                  <a:lnTo>
                    <a:pt x="88005" y="1"/>
                  </a:lnTo>
                  <a:close/>
                  <a:moveTo>
                    <a:pt x="88602" y="1239"/>
                  </a:moveTo>
                  <a:lnTo>
                    <a:pt x="88286" y="4576"/>
                  </a:lnTo>
                  <a:lnTo>
                    <a:pt x="87506" y="4576"/>
                  </a:lnTo>
                  <a:lnTo>
                    <a:pt x="87358" y="6077"/>
                  </a:lnTo>
                  <a:lnTo>
                    <a:pt x="88153" y="6077"/>
                  </a:lnTo>
                  <a:lnTo>
                    <a:pt x="87547" y="12458"/>
                  </a:lnTo>
                  <a:cubicBezTo>
                    <a:pt x="87527" y="12688"/>
                    <a:pt x="87511" y="12900"/>
                    <a:pt x="87501" y="13092"/>
                  </a:cubicBezTo>
                  <a:cubicBezTo>
                    <a:pt x="87491" y="13285"/>
                    <a:pt x="87486" y="13462"/>
                    <a:pt x="87486" y="13622"/>
                  </a:cubicBezTo>
                  <a:cubicBezTo>
                    <a:pt x="87486" y="14532"/>
                    <a:pt x="87623" y="15211"/>
                    <a:pt x="87896" y="15658"/>
                  </a:cubicBezTo>
                  <a:cubicBezTo>
                    <a:pt x="88169" y="16106"/>
                    <a:pt x="88585" y="16330"/>
                    <a:pt x="89142" y="16330"/>
                  </a:cubicBezTo>
                  <a:lnTo>
                    <a:pt x="90039" y="16330"/>
                  </a:lnTo>
                  <a:lnTo>
                    <a:pt x="90196" y="14714"/>
                  </a:lnTo>
                  <a:lnTo>
                    <a:pt x="89249" y="14714"/>
                  </a:lnTo>
                  <a:cubicBezTo>
                    <a:pt x="88960" y="14714"/>
                    <a:pt x="88750" y="14612"/>
                    <a:pt x="88620" y="14410"/>
                  </a:cubicBezTo>
                  <a:cubicBezTo>
                    <a:pt x="88489" y="14207"/>
                    <a:pt x="88423" y="13881"/>
                    <a:pt x="88423" y="13434"/>
                  </a:cubicBezTo>
                  <a:cubicBezTo>
                    <a:pt x="88423" y="13343"/>
                    <a:pt x="88428" y="13217"/>
                    <a:pt x="88439" y="13056"/>
                  </a:cubicBezTo>
                  <a:cubicBezTo>
                    <a:pt x="88449" y="12895"/>
                    <a:pt x="88464" y="12695"/>
                    <a:pt x="88484" y="12458"/>
                  </a:cubicBezTo>
                  <a:lnTo>
                    <a:pt x="89091" y="6077"/>
                  </a:lnTo>
                  <a:lnTo>
                    <a:pt x="90961" y="6077"/>
                  </a:lnTo>
                  <a:lnTo>
                    <a:pt x="91103" y="4576"/>
                  </a:lnTo>
                  <a:lnTo>
                    <a:pt x="89228" y="4576"/>
                  </a:lnTo>
                  <a:lnTo>
                    <a:pt x="89539" y="1239"/>
                  </a:lnTo>
                  <a:close/>
                  <a:moveTo>
                    <a:pt x="9274" y="4293"/>
                  </a:moveTo>
                  <a:cubicBezTo>
                    <a:pt x="8863" y="4293"/>
                    <a:pt x="8475" y="4433"/>
                    <a:pt x="8110" y="4713"/>
                  </a:cubicBezTo>
                  <a:cubicBezTo>
                    <a:pt x="7744" y="4992"/>
                    <a:pt x="7429" y="5391"/>
                    <a:pt x="7164" y="5909"/>
                  </a:cubicBezTo>
                  <a:cubicBezTo>
                    <a:pt x="6753" y="6735"/>
                    <a:pt x="6442" y="7674"/>
                    <a:pt x="6229" y="8727"/>
                  </a:cubicBezTo>
                  <a:cubicBezTo>
                    <a:pt x="6017" y="9780"/>
                    <a:pt x="5911" y="10918"/>
                    <a:pt x="5911" y="12143"/>
                  </a:cubicBezTo>
                  <a:cubicBezTo>
                    <a:pt x="5911" y="13577"/>
                    <a:pt x="6124" y="14684"/>
                    <a:pt x="6550" y="15464"/>
                  </a:cubicBezTo>
                  <a:cubicBezTo>
                    <a:pt x="6977" y="16244"/>
                    <a:pt x="7586" y="16634"/>
                    <a:pt x="8377" y="16634"/>
                  </a:cubicBezTo>
                  <a:cubicBezTo>
                    <a:pt x="8747" y="16634"/>
                    <a:pt x="9112" y="16564"/>
                    <a:pt x="9470" y="16424"/>
                  </a:cubicBezTo>
                  <a:cubicBezTo>
                    <a:pt x="9828" y="16285"/>
                    <a:pt x="10176" y="16075"/>
                    <a:pt x="10512" y="15795"/>
                  </a:cubicBezTo>
                  <a:lnTo>
                    <a:pt x="10690" y="13885"/>
                  </a:lnTo>
                  <a:lnTo>
                    <a:pt x="10690" y="13885"/>
                  </a:lnTo>
                  <a:cubicBezTo>
                    <a:pt x="10378" y="14249"/>
                    <a:pt x="10040" y="14525"/>
                    <a:pt x="9676" y="14714"/>
                  </a:cubicBezTo>
                  <a:cubicBezTo>
                    <a:pt x="9313" y="14903"/>
                    <a:pt x="8927" y="14997"/>
                    <a:pt x="8520" y="14997"/>
                  </a:cubicBezTo>
                  <a:cubicBezTo>
                    <a:pt x="7990" y="14997"/>
                    <a:pt x="7580" y="14731"/>
                    <a:pt x="7289" y="14200"/>
                  </a:cubicBezTo>
                  <a:cubicBezTo>
                    <a:pt x="6999" y="13668"/>
                    <a:pt x="6854" y="12916"/>
                    <a:pt x="6854" y="11943"/>
                  </a:cubicBezTo>
                  <a:cubicBezTo>
                    <a:pt x="6854" y="11831"/>
                    <a:pt x="6857" y="11698"/>
                    <a:pt x="6864" y="11545"/>
                  </a:cubicBezTo>
                  <a:cubicBezTo>
                    <a:pt x="6871" y="11391"/>
                    <a:pt x="6884" y="11181"/>
                    <a:pt x="6905" y="10915"/>
                  </a:cubicBezTo>
                  <a:lnTo>
                    <a:pt x="11266" y="10915"/>
                  </a:lnTo>
                  <a:cubicBezTo>
                    <a:pt x="11307" y="10495"/>
                    <a:pt x="11337" y="10102"/>
                    <a:pt x="11358" y="9734"/>
                  </a:cubicBezTo>
                  <a:cubicBezTo>
                    <a:pt x="11378" y="9367"/>
                    <a:pt x="11388" y="9022"/>
                    <a:pt x="11388" y="8701"/>
                  </a:cubicBezTo>
                  <a:cubicBezTo>
                    <a:pt x="11388" y="7357"/>
                    <a:pt x="11197" y="6287"/>
                    <a:pt x="10815" y="5489"/>
                  </a:cubicBezTo>
                  <a:cubicBezTo>
                    <a:pt x="10433" y="4692"/>
                    <a:pt x="9919" y="4293"/>
                    <a:pt x="9274" y="4293"/>
                  </a:cubicBezTo>
                  <a:close/>
                  <a:moveTo>
                    <a:pt x="39530" y="4293"/>
                  </a:moveTo>
                  <a:cubicBezTo>
                    <a:pt x="39007" y="4293"/>
                    <a:pt x="38538" y="4517"/>
                    <a:pt x="38124" y="4964"/>
                  </a:cubicBezTo>
                  <a:cubicBezTo>
                    <a:pt x="37709" y="5412"/>
                    <a:pt x="37334" y="6105"/>
                    <a:pt x="36997" y="7042"/>
                  </a:cubicBezTo>
                  <a:cubicBezTo>
                    <a:pt x="36783" y="7644"/>
                    <a:pt x="36609" y="8387"/>
                    <a:pt x="36475" y="9272"/>
                  </a:cubicBezTo>
                  <a:cubicBezTo>
                    <a:pt x="36341" y="10158"/>
                    <a:pt x="36274" y="11027"/>
                    <a:pt x="36274" y="11880"/>
                  </a:cubicBezTo>
                  <a:cubicBezTo>
                    <a:pt x="36274" y="13350"/>
                    <a:pt x="36468" y="14509"/>
                    <a:pt x="36857" y="15359"/>
                  </a:cubicBezTo>
                  <a:cubicBezTo>
                    <a:pt x="37246" y="16209"/>
                    <a:pt x="37775" y="16634"/>
                    <a:pt x="38445" y="16634"/>
                  </a:cubicBezTo>
                  <a:cubicBezTo>
                    <a:pt x="38974" y="16634"/>
                    <a:pt x="39447" y="16410"/>
                    <a:pt x="39861" y="15963"/>
                  </a:cubicBezTo>
                  <a:cubicBezTo>
                    <a:pt x="40275" y="15515"/>
                    <a:pt x="40649" y="14822"/>
                    <a:pt x="40982" y="13885"/>
                  </a:cubicBezTo>
                  <a:cubicBezTo>
                    <a:pt x="41196" y="13276"/>
                    <a:pt x="41369" y="12510"/>
                    <a:pt x="41502" y="11587"/>
                  </a:cubicBezTo>
                  <a:cubicBezTo>
                    <a:pt x="41634" y="10663"/>
                    <a:pt x="41700" y="9736"/>
                    <a:pt x="41700" y="8805"/>
                  </a:cubicBezTo>
                  <a:cubicBezTo>
                    <a:pt x="41700" y="7462"/>
                    <a:pt x="41501" y="6374"/>
                    <a:pt x="41102" y="5542"/>
                  </a:cubicBezTo>
                  <a:cubicBezTo>
                    <a:pt x="40703" y="4709"/>
                    <a:pt x="40179" y="4293"/>
                    <a:pt x="39530" y="4293"/>
                  </a:cubicBezTo>
                  <a:close/>
                  <a:moveTo>
                    <a:pt x="55870" y="4293"/>
                  </a:moveTo>
                  <a:cubicBezTo>
                    <a:pt x="55459" y="4293"/>
                    <a:pt x="55071" y="4433"/>
                    <a:pt x="54706" y="4713"/>
                  </a:cubicBezTo>
                  <a:cubicBezTo>
                    <a:pt x="54340" y="4992"/>
                    <a:pt x="54025" y="5391"/>
                    <a:pt x="53760" y="5909"/>
                  </a:cubicBezTo>
                  <a:cubicBezTo>
                    <a:pt x="53349" y="6735"/>
                    <a:pt x="53038" y="7674"/>
                    <a:pt x="52825" y="8727"/>
                  </a:cubicBezTo>
                  <a:cubicBezTo>
                    <a:pt x="52613" y="9780"/>
                    <a:pt x="52507" y="10918"/>
                    <a:pt x="52507" y="12143"/>
                  </a:cubicBezTo>
                  <a:cubicBezTo>
                    <a:pt x="52507" y="13577"/>
                    <a:pt x="52720" y="14684"/>
                    <a:pt x="53146" y="15464"/>
                  </a:cubicBezTo>
                  <a:cubicBezTo>
                    <a:pt x="53573" y="16244"/>
                    <a:pt x="54182" y="16634"/>
                    <a:pt x="54973" y="16634"/>
                  </a:cubicBezTo>
                  <a:cubicBezTo>
                    <a:pt x="55343" y="16634"/>
                    <a:pt x="55708" y="16564"/>
                    <a:pt x="56066" y="16424"/>
                  </a:cubicBezTo>
                  <a:cubicBezTo>
                    <a:pt x="56424" y="16285"/>
                    <a:pt x="56772" y="16075"/>
                    <a:pt x="57108" y="15795"/>
                  </a:cubicBezTo>
                  <a:lnTo>
                    <a:pt x="57286" y="13885"/>
                  </a:lnTo>
                  <a:lnTo>
                    <a:pt x="57286" y="13885"/>
                  </a:lnTo>
                  <a:cubicBezTo>
                    <a:pt x="56974" y="14249"/>
                    <a:pt x="56636" y="14525"/>
                    <a:pt x="56272" y="14714"/>
                  </a:cubicBezTo>
                  <a:cubicBezTo>
                    <a:pt x="55909" y="14903"/>
                    <a:pt x="55523" y="14997"/>
                    <a:pt x="55116" y="14997"/>
                  </a:cubicBezTo>
                  <a:cubicBezTo>
                    <a:pt x="54586" y="14997"/>
                    <a:pt x="54176" y="14731"/>
                    <a:pt x="53885" y="14200"/>
                  </a:cubicBezTo>
                  <a:cubicBezTo>
                    <a:pt x="53595" y="13668"/>
                    <a:pt x="53450" y="12916"/>
                    <a:pt x="53450" y="11943"/>
                  </a:cubicBezTo>
                  <a:cubicBezTo>
                    <a:pt x="53450" y="11831"/>
                    <a:pt x="53453" y="11698"/>
                    <a:pt x="53460" y="11545"/>
                  </a:cubicBezTo>
                  <a:cubicBezTo>
                    <a:pt x="53467" y="11391"/>
                    <a:pt x="53480" y="11181"/>
                    <a:pt x="53501" y="10915"/>
                  </a:cubicBezTo>
                  <a:lnTo>
                    <a:pt x="57862" y="10915"/>
                  </a:lnTo>
                  <a:cubicBezTo>
                    <a:pt x="57903" y="10495"/>
                    <a:pt x="57933" y="10102"/>
                    <a:pt x="57954" y="9734"/>
                  </a:cubicBezTo>
                  <a:cubicBezTo>
                    <a:pt x="57974" y="9367"/>
                    <a:pt x="57984" y="9022"/>
                    <a:pt x="57984" y="8701"/>
                  </a:cubicBezTo>
                  <a:cubicBezTo>
                    <a:pt x="57984" y="7357"/>
                    <a:pt x="57793" y="6287"/>
                    <a:pt x="57411" y="5489"/>
                  </a:cubicBezTo>
                  <a:cubicBezTo>
                    <a:pt x="57029" y="4692"/>
                    <a:pt x="56515" y="4293"/>
                    <a:pt x="55870" y="4293"/>
                  </a:cubicBezTo>
                  <a:close/>
                  <a:moveTo>
                    <a:pt x="71966" y="4293"/>
                  </a:moveTo>
                  <a:cubicBezTo>
                    <a:pt x="71511" y="4293"/>
                    <a:pt x="71091" y="4436"/>
                    <a:pt x="70707" y="4723"/>
                  </a:cubicBezTo>
                  <a:cubicBezTo>
                    <a:pt x="70323" y="5010"/>
                    <a:pt x="69989" y="5433"/>
                    <a:pt x="69704" y="5993"/>
                  </a:cubicBezTo>
                  <a:cubicBezTo>
                    <a:pt x="69286" y="6812"/>
                    <a:pt x="68971" y="7733"/>
                    <a:pt x="68758" y="8758"/>
                  </a:cubicBezTo>
                  <a:cubicBezTo>
                    <a:pt x="68546" y="9783"/>
                    <a:pt x="68440" y="10904"/>
                    <a:pt x="68440" y="12122"/>
                  </a:cubicBezTo>
                  <a:cubicBezTo>
                    <a:pt x="68440" y="13570"/>
                    <a:pt x="68644" y="14684"/>
                    <a:pt x="69051" y="15464"/>
                  </a:cubicBezTo>
                  <a:cubicBezTo>
                    <a:pt x="69459" y="16244"/>
                    <a:pt x="70042" y="16634"/>
                    <a:pt x="70799" y="16634"/>
                  </a:cubicBezTo>
                  <a:cubicBezTo>
                    <a:pt x="71101" y="16634"/>
                    <a:pt x="71396" y="16577"/>
                    <a:pt x="71683" y="16461"/>
                  </a:cubicBezTo>
                  <a:cubicBezTo>
                    <a:pt x="71970" y="16346"/>
                    <a:pt x="72249" y="16173"/>
                    <a:pt x="72521" y="15942"/>
                  </a:cubicBezTo>
                  <a:lnTo>
                    <a:pt x="72700" y="14032"/>
                  </a:lnTo>
                  <a:lnTo>
                    <a:pt x="72700" y="14032"/>
                  </a:lnTo>
                  <a:cubicBezTo>
                    <a:pt x="72384" y="14354"/>
                    <a:pt x="72080" y="14595"/>
                    <a:pt x="71790" y="14756"/>
                  </a:cubicBezTo>
                  <a:cubicBezTo>
                    <a:pt x="71500" y="14917"/>
                    <a:pt x="71225" y="14997"/>
                    <a:pt x="70967" y="14997"/>
                  </a:cubicBezTo>
                  <a:cubicBezTo>
                    <a:pt x="70444" y="14997"/>
                    <a:pt x="70054" y="14738"/>
                    <a:pt x="69798" y="14221"/>
                  </a:cubicBezTo>
                  <a:cubicBezTo>
                    <a:pt x="69541" y="13703"/>
                    <a:pt x="69413" y="12916"/>
                    <a:pt x="69413" y="11859"/>
                  </a:cubicBezTo>
                  <a:cubicBezTo>
                    <a:pt x="69413" y="10985"/>
                    <a:pt x="69493" y="10138"/>
                    <a:pt x="69653" y="9320"/>
                  </a:cubicBezTo>
                  <a:cubicBezTo>
                    <a:pt x="69812" y="8501"/>
                    <a:pt x="70038" y="7788"/>
                    <a:pt x="70330" y="7179"/>
                  </a:cubicBezTo>
                  <a:cubicBezTo>
                    <a:pt x="70514" y="6780"/>
                    <a:pt x="70740" y="6472"/>
                    <a:pt x="71010" y="6255"/>
                  </a:cubicBezTo>
                  <a:cubicBezTo>
                    <a:pt x="71281" y="6038"/>
                    <a:pt x="71565" y="5930"/>
                    <a:pt x="71864" y="5930"/>
                  </a:cubicBezTo>
                  <a:cubicBezTo>
                    <a:pt x="72136" y="5930"/>
                    <a:pt x="72398" y="6014"/>
                    <a:pt x="72651" y="6182"/>
                  </a:cubicBezTo>
                  <a:cubicBezTo>
                    <a:pt x="72904" y="6350"/>
                    <a:pt x="73143" y="6602"/>
                    <a:pt x="73367" y="6937"/>
                  </a:cubicBezTo>
                  <a:lnTo>
                    <a:pt x="73556" y="5027"/>
                  </a:lnTo>
                  <a:cubicBezTo>
                    <a:pt x="73284" y="4783"/>
                    <a:pt x="73017" y="4599"/>
                    <a:pt x="72756" y="4477"/>
                  </a:cubicBezTo>
                  <a:cubicBezTo>
                    <a:pt x="72494" y="4354"/>
                    <a:pt x="72231" y="4293"/>
                    <a:pt x="71966" y="4293"/>
                  </a:cubicBezTo>
                  <a:close/>
                  <a:moveTo>
                    <a:pt x="80439" y="4293"/>
                  </a:moveTo>
                  <a:cubicBezTo>
                    <a:pt x="80028" y="4293"/>
                    <a:pt x="79640" y="4433"/>
                    <a:pt x="79275" y="4713"/>
                  </a:cubicBezTo>
                  <a:cubicBezTo>
                    <a:pt x="78909" y="4992"/>
                    <a:pt x="78594" y="5391"/>
                    <a:pt x="78329" y="5909"/>
                  </a:cubicBezTo>
                  <a:cubicBezTo>
                    <a:pt x="77918" y="6735"/>
                    <a:pt x="77607" y="7674"/>
                    <a:pt x="77394" y="8727"/>
                  </a:cubicBezTo>
                  <a:cubicBezTo>
                    <a:pt x="77182" y="9780"/>
                    <a:pt x="77076" y="10918"/>
                    <a:pt x="77076" y="12143"/>
                  </a:cubicBezTo>
                  <a:cubicBezTo>
                    <a:pt x="77076" y="13577"/>
                    <a:pt x="77289" y="14684"/>
                    <a:pt x="77715" y="15464"/>
                  </a:cubicBezTo>
                  <a:cubicBezTo>
                    <a:pt x="78142" y="16244"/>
                    <a:pt x="78751" y="16634"/>
                    <a:pt x="79542" y="16634"/>
                  </a:cubicBezTo>
                  <a:cubicBezTo>
                    <a:pt x="79912" y="16634"/>
                    <a:pt x="80277" y="16564"/>
                    <a:pt x="80635" y="16424"/>
                  </a:cubicBezTo>
                  <a:cubicBezTo>
                    <a:pt x="80993" y="16285"/>
                    <a:pt x="81341" y="16075"/>
                    <a:pt x="81677" y="15795"/>
                  </a:cubicBezTo>
                  <a:lnTo>
                    <a:pt x="81855" y="13885"/>
                  </a:lnTo>
                  <a:lnTo>
                    <a:pt x="81855" y="13885"/>
                  </a:lnTo>
                  <a:cubicBezTo>
                    <a:pt x="81543" y="14249"/>
                    <a:pt x="81205" y="14525"/>
                    <a:pt x="80841" y="14714"/>
                  </a:cubicBezTo>
                  <a:cubicBezTo>
                    <a:pt x="80478" y="14903"/>
                    <a:pt x="80092" y="14997"/>
                    <a:pt x="79685" y="14997"/>
                  </a:cubicBezTo>
                  <a:cubicBezTo>
                    <a:pt x="79155" y="14997"/>
                    <a:pt x="78745" y="14731"/>
                    <a:pt x="78454" y="14200"/>
                  </a:cubicBezTo>
                  <a:cubicBezTo>
                    <a:pt x="78164" y="13668"/>
                    <a:pt x="78019" y="12916"/>
                    <a:pt x="78019" y="11943"/>
                  </a:cubicBezTo>
                  <a:cubicBezTo>
                    <a:pt x="78019" y="11831"/>
                    <a:pt x="78022" y="11698"/>
                    <a:pt x="78029" y="11545"/>
                  </a:cubicBezTo>
                  <a:cubicBezTo>
                    <a:pt x="78036" y="11391"/>
                    <a:pt x="78049" y="11181"/>
                    <a:pt x="78070" y="10915"/>
                  </a:cubicBezTo>
                  <a:lnTo>
                    <a:pt x="82431" y="10915"/>
                  </a:lnTo>
                  <a:cubicBezTo>
                    <a:pt x="82472" y="10495"/>
                    <a:pt x="82502" y="10102"/>
                    <a:pt x="82523" y="9734"/>
                  </a:cubicBezTo>
                  <a:cubicBezTo>
                    <a:pt x="82543" y="9367"/>
                    <a:pt x="82553" y="9022"/>
                    <a:pt x="82553" y="8701"/>
                  </a:cubicBezTo>
                  <a:cubicBezTo>
                    <a:pt x="82553" y="7357"/>
                    <a:pt x="82362" y="6287"/>
                    <a:pt x="81980" y="5489"/>
                  </a:cubicBezTo>
                  <a:cubicBezTo>
                    <a:pt x="81598" y="4692"/>
                    <a:pt x="81084" y="4293"/>
                    <a:pt x="80439" y="4293"/>
                  </a:cubicBezTo>
                  <a:close/>
                  <a:moveTo>
                    <a:pt x="21941" y="4293"/>
                  </a:moveTo>
                  <a:cubicBezTo>
                    <a:pt x="21591" y="4293"/>
                    <a:pt x="21256" y="4436"/>
                    <a:pt x="20935" y="4723"/>
                  </a:cubicBezTo>
                  <a:cubicBezTo>
                    <a:pt x="20614" y="5010"/>
                    <a:pt x="20333" y="5419"/>
                    <a:pt x="20091" y="5951"/>
                  </a:cubicBezTo>
                  <a:cubicBezTo>
                    <a:pt x="19728" y="6756"/>
                    <a:pt x="19446" y="7677"/>
                    <a:pt x="19246" y="8716"/>
                  </a:cubicBezTo>
                  <a:cubicBezTo>
                    <a:pt x="19045" y="9755"/>
                    <a:pt x="18945" y="10817"/>
                    <a:pt x="18945" y="11901"/>
                  </a:cubicBezTo>
                  <a:cubicBezTo>
                    <a:pt x="18945" y="13280"/>
                    <a:pt x="19111" y="14362"/>
                    <a:pt x="19442" y="15149"/>
                  </a:cubicBezTo>
                  <a:cubicBezTo>
                    <a:pt x="19773" y="15936"/>
                    <a:pt x="20227" y="16330"/>
                    <a:pt x="20805" y="16330"/>
                  </a:cubicBezTo>
                  <a:cubicBezTo>
                    <a:pt x="21206" y="16330"/>
                    <a:pt x="21579" y="16169"/>
                    <a:pt x="21926" y="15847"/>
                  </a:cubicBezTo>
                  <a:cubicBezTo>
                    <a:pt x="22272" y="15525"/>
                    <a:pt x="22576" y="15057"/>
                    <a:pt x="22838" y="14441"/>
                  </a:cubicBezTo>
                  <a:lnTo>
                    <a:pt x="22838" y="14441"/>
                  </a:lnTo>
                  <a:lnTo>
                    <a:pt x="22756" y="15323"/>
                  </a:lnTo>
                  <a:cubicBezTo>
                    <a:pt x="22634" y="16575"/>
                    <a:pt x="22382" y="17535"/>
                    <a:pt x="22000" y="18203"/>
                  </a:cubicBezTo>
                  <a:cubicBezTo>
                    <a:pt x="21617" y="18871"/>
                    <a:pt x="21129" y="19205"/>
                    <a:pt x="20535" y="19205"/>
                  </a:cubicBezTo>
                  <a:cubicBezTo>
                    <a:pt x="20243" y="19205"/>
                    <a:pt x="19967" y="19132"/>
                    <a:pt x="19709" y="18985"/>
                  </a:cubicBezTo>
                  <a:cubicBezTo>
                    <a:pt x="19451" y="18838"/>
                    <a:pt x="19206" y="18611"/>
                    <a:pt x="18976" y="18303"/>
                  </a:cubicBezTo>
                  <a:lnTo>
                    <a:pt x="18802" y="20181"/>
                  </a:lnTo>
                  <a:cubicBezTo>
                    <a:pt x="19047" y="20391"/>
                    <a:pt x="19310" y="20547"/>
                    <a:pt x="19592" y="20648"/>
                  </a:cubicBezTo>
                  <a:cubicBezTo>
                    <a:pt x="19874" y="20750"/>
                    <a:pt x="20180" y="20801"/>
                    <a:pt x="20509" y="20801"/>
                  </a:cubicBezTo>
                  <a:cubicBezTo>
                    <a:pt x="21403" y="20801"/>
                    <a:pt x="22113" y="20311"/>
                    <a:pt x="22642" y="19331"/>
                  </a:cubicBezTo>
                  <a:cubicBezTo>
                    <a:pt x="23170" y="18352"/>
                    <a:pt x="23527" y="16865"/>
                    <a:pt x="23714" y="14871"/>
                  </a:cubicBezTo>
                  <a:lnTo>
                    <a:pt x="24687" y="4576"/>
                  </a:lnTo>
                  <a:lnTo>
                    <a:pt x="23745" y="4576"/>
                  </a:lnTo>
                  <a:lnTo>
                    <a:pt x="23582" y="6402"/>
                  </a:lnTo>
                  <a:cubicBezTo>
                    <a:pt x="23442" y="5731"/>
                    <a:pt x="23230" y="5211"/>
                    <a:pt x="22945" y="4844"/>
                  </a:cubicBezTo>
                  <a:cubicBezTo>
                    <a:pt x="22659" y="4477"/>
                    <a:pt x="22325" y="4293"/>
                    <a:pt x="21941" y="429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8" name="Google Shape;458;p28"/>
            <p:cNvSpPr/>
            <p:nvPr/>
          </p:nvSpPr>
          <p:spPr>
            <a:xfrm>
              <a:off x="27625" y="-336875"/>
              <a:ext cx="163325" cy="336875"/>
            </a:xfrm>
            <a:custGeom>
              <a:rect b="b" l="l" r="r" t="t"/>
              <a:pathLst>
                <a:path extrusionOk="0" h="13475" w="6533">
                  <a:moveTo>
                    <a:pt x="2839" y="0"/>
                  </a:moveTo>
                  <a:lnTo>
                    <a:pt x="2839" y="5846"/>
                  </a:lnTo>
                  <a:lnTo>
                    <a:pt x="1" y="5846"/>
                  </a:lnTo>
                  <a:lnTo>
                    <a:pt x="1" y="7630"/>
                  </a:lnTo>
                  <a:lnTo>
                    <a:pt x="2839" y="7630"/>
                  </a:lnTo>
                  <a:lnTo>
                    <a:pt x="2839" y="13475"/>
                  </a:lnTo>
                  <a:lnTo>
                    <a:pt x="3695" y="13475"/>
                  </a:lnTo>
                  <a:lnTo>
                    <a:pt x="3695" y="7630"/>
                  </a:lnTo>
                  <a:lnTo>
                    <a:pt x="6533" y="7630"/>
                  </a:lnTo>
                  <a:lnTo>
                    <a:pt x="6533" y="5846"/>
                  </a:lnTo>
                  <a:lnTo>
                    <a:pt x="3695" y="5846"/>
                  </a:lnTo>
                  <a:lnTo>
                    <a:pt x="369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9" name="Google Shape;459;p28"/>
            <p:cNvSpPr/>
            <p:nvPr/>
          </p:nvSpPr>
          <p:spPr>
            <a:xfrm>
              <a:off x="27625" y="-244000"/>
              <a:ext cx="163325" cy="151650"/>
            </a:xfrm>
            <a:custGeom>
              <a:rect b="b" l="l" r="r" t="t"/>
              <a:pathLst>
                <a:path extrusionOk="0" h="6066" w="6533">
                  <a:moveTo>
                    <a:pt x="1" y="0"/>
                  </a:moveTo>
                  <a:lnTo>
                    <a:pt x="1" y="1763"/>
                  </a:lnTo>
                  <a:lnTo>
                    <a:pt x="6533" y="1763"/>
                  </a:lnTo>
                  <a:lnTo>
                    <a:pt x="6533" y="0"/>
                  </a:lnTo>
                  <a:close/>
                  <a:moveTo>
                    <a:pt x="1" y="4282"/>
                  </a:moveTo>
                  <a:lnTo>
                    <a:pt x="1" y="6066"/>
                  </a:lnTo>
                  <a:lnTo>
                    <a:pt x="6533" y="6066"/>
                  </a:lnTo>
                  <a:lnTo>
                    <a:pt x="6533" y="42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" name="Google Shape;460;p28"/>
            <p:cNvSpPr/>
            <p:nvPr/>
          </p:nvSpPr>
          <p:spPr>
            <a:xfrm>
              <a:off x="27625" y="-244000"/>
              <a:ext cx="163325" cy="151650"/>
            </a:xfrm>
            <a:custGeom>
              <a:rect b="b" l="l" r="r" t="t"/>
              <a:pathLst>
                <a:path extrusionOk="0" h="6066" w="6533">
                  <a:moveTo>
                    <a:pt x="1" y="0"/>
                  </a:moveTo>
                  <a:lnTo>
                    <a:pt x="1" y="1763"/>
                  </a:lnTo>
                  <a:lnTo>
                    <a:pt x="6533" y="1763"/>
                  </a:lnTo>
                  <a:lnTo>
                    <a:pt x="6533" y="0"/>
                  </a:lnTo>
                  <a:close/>
                  <a:moveTo>
                    <a:pt x="1" y="4282"/>
                  </a:moveTo>
                  <a:lnTo>
                    <a:pt x="1" y="6066"/>
                  </a:lnTo>
                  <a:lnTo>
                    <a:pt x="6533" y="6066"/>
                  </a:lnTo>
                  <a:lnTo>
                    <a:pt x="6533" y="42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" name="Google Shape;461;p28"/>
            <p:cNvSpPr/>
            <p:nvPr/>
          </p:nvSpPr>
          <p:spPr>
            <a:xfrm>
              <a:off x="27625" y="-244000"/>
              <a:ext cx="163325" cy="151650"/>
            </a:xfrm>
            <a:custGeom>
              <a:rect b="b" l="l" r="r" t="t"/>
              <a:pathLst>
                <a:path extrusionOk="0" h="6066" w="6533">
                  <a:moveTo>
                    <a:pt x="1" y="0"/>
                  </a:moveTo>
                  <a:lnTo>
                    <a:pt x="1" y="1763"/>
                  </a:lnTo>
                  <a:lnTo>
                    <a:pt x="6533" y="1763"/>
                  </a:lnTo>
                  <a:lnTo>
                    <a:pt x="6533" y="0"/>
                  </a:lnTo>
                  <a:close/>
                  <a:moveTo>
                    <a:pt x="1" y="4282"/>
                  </a:moveTo>
                  <a:lnTo>
                    <a:pt x="1" y="6066"/>
                  </a:lnTo>
                  <a:lnTo>
                    <a:pt x="6533" y="6066"/>
                  </a:lnTo>
                  <a:lnTo>
                    <a:pt x="6533" y="42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462" name="Google Shape;462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5800" y="3048000"/>
            <a:ext cx="2590800" cy="18018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29"/>
          <p:cNvSpPr txBox="1"/>
          <p:nvPr>
            <p:ph type="title"/>
          </p:nvPr>
        </p:nvSpPr>
        <p:spPr>
          <a:xfrm>
            <a:off x="0" y="762000"/>
            <a:ext cx="9144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r>
              <a:rPr b="1" i="0" lang="en-US" sz="4400" u="none" cap="small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Example</a:t>
            </a:r>
            <a:endParaRPr b="1" i="0" sz="4000" u="none" cap="small" strike="noStrik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68" name="Google Shape;468;p29"/>
          <p:cNvSpPr txBox="1"/>
          <p:nvPr>
            <p:ph idx="1" type="body"/>
          </p:nvPr>
        </p:nvSpPr>
        <p:spPr>
          <a:xfrm>
            <a:off x="0" y="1752600"/>
            <a:ext cx="80010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Given: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	Approach speed = 35 mph  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	(5280 feet = 1 mile; 3600 sec = 1 hour)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	5-lane cross street (each lane is 12’)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	Y + AR = 4 sec	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AutoNum type="alphaLcPeriod"/>
            </a:pPr>
            <a:r>
              <a:rPr b="0" i="0" lang="en-US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Is the existing clearance interval timing satisfactory?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b. If not, determine a suitable clearance interval, and show the location of the dilemma zone for the </a:t>
            </a:r>
            <a:r>
              <a:rPr b="0" i="1" lang="en-US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existing timing</a:t>
            </a:r>
            <a:r>
              <a:rPr b="0" i="0" lang="en-US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on a sketch.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title"/>
          </p:nvPr>
        </p:nvSpPr>
        <p:spPr>
          <a:xfrm>
            <a:off x="0" y="762000"/>
            <a:ext cx="9144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r>
              <a:rPr b="1" i="0" lang="en-US" sz="4400" u="none" cap="small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Terminology</a:t>
            </a:r>
            <a:endParaRPr b="1" i="0" sz="4000" u="none" cap="small" strike="noStrik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0" y="1752600"/>
            <a:ext cx="7467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Trebuchet M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Intersection – area shared by two or more roads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Trebuchet M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Grade separated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Trebuchet MS"/>
              <a:buChar char="●"/>
            </a:pPr>
            <a:r>
              <a:rPr b="1" i="0" lang="en-US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At grade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Trebuchet M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Conflict points – determined by number of approaches, turning movements, type of traffic control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/>
        </p:nvSpPr>
        <p:spPr>
          <a:xfrm>
            <a:off x="3175" y="8667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Types of Traffic Conflicts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91" name="Google Shape;91;p19"/>
          <p:cNvCxnSpPr/>
          <p:nvPr/>
        </p:nvCxnSpPr>
        <p:spPr>
          <a:xfrm>
            <a:off x="976312" y="2286000"/>
            <a:ext cx="2597150" cy="0"/>
          </a:xfrm>
          <a:prstGeom prst="straightConnector1">
            <a:avLst/>
          </a:prstGeom>
          <a:noFill/>
          <a:ln cap="rnd" cmpd="sng" w="57150">
            <a:solidFill>
              <a:schemeClr val="lt2"/>
            </a:solidFill>
            <a:prstDash val="solid"/>
            <a:miter lim="8000"/>
            <a:headEnd len="sm" w="sm" type="none"/>
            <a:tailEnd len="sm" w="sm" type="triangle"/>
          </a:ln>
        </p:spPr>
      </p:cxnSp>
      <p:sp>
        <p:nvSpPr>
          <p:cNvPr id="92" name="Google Shape;92;p19"/>
          <p:cNvSpPr/>
          <p:nvPr/>
        </p:nvSpPr>
        <p:spPr>
          <a:xfrm>
            <a:off x="1793875" y="2279650"/>
            <a:ext cx="1587500" cy="796925"/>
          </a:xfrm>
          <a:custGeom>
            <a:rect b="b" l="l" r="r" t="t"/>
            <a:pathLst>
              <a:path extrusionOk="0" h="312" w="768">
                <a:moveTo>
                  <a:pt x="0" y="0"/>
                </a:moveTo>
                <a:cubicBezTo>
                  <a:pt x="116" y="10"/>
                  <a:pt x="232" y="20"/>
                  <a:pt x="360" y="72"/>
                </a:cubicBezTo>
                <a:cubicBezTo>
                  <a:pt x="488" y="124"/>
                  <a:pt x="628" y="218"/>
                  <a:pt x="768" y="312"/>
                </a:cubicBezTo>
              </a:path>
            </a:pathLst>
          </a:custGeom>
          <a:noFill/>
          <a:ln cap="rnd" cmpd="sng" w="571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9"/>
          <p:cNvSpPr/>
          <p:nvPr/>
        </p:nvSpPr>
        <p:spPr>
          <a:xfrm>
            <a:off x="1781175" y="2009775"/>
            <a:ext cx="461962" cy="469900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cap="rnd" cmpd="sng" w="19050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9"/>
          <p:cNvSpPr/>
          <p:nvPr/>
        </p:nvSpPr>
        <p:spPr>
          <a:xfrm>
            <a:off x="5403850" y="2366962"/>
            <a:ext cx="1090612" cy="776287"/>
          </a:xfrm>
          <a:custGeom>
            <a:rect b="b" l="l" r="r" t="t"/>
            <a:pathLst>
              <a:path extrusionOk="0" h="304" w="528">
                <a:moveTo>
                  <a:pt x="0" y="304"/>
                </a:moveTo>
                <a:cubicBezTo>
                  <a:pt x="108" y="225"/>
                  <a:pt x="216" y="147"/>
                  <a:pt x="304" y="96"/>
                </a:cubicBezTo>
                <a:cubicBezTo>
                  <a:pt x="392" y="45"/>
                  <a:pt x="460" y="22"/>
                  <a:pt x="528" y="0"/>
                </a:cubicBezTo>
              </a:path>
            </a:pathLst>
          </a:custGeom>
          <a:noFill/>
          <a:ln cap="rnd" cmpd="sng" w="571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9"/>
          <p:cNvSpPr/>
          <p:nvPr/>
        </p:nvSpPr>
        <p:spPr>
          <a:xfrm>
            <a:off x="6370637" y="2097087"/>
            <a:ext cx="1543050" cy="327025"/>
          </a:xfrm>
          <a:custGeom>
            <a:rect b="b" l="l" r="r" t="t"/>
            <a:pathLst>
              <a:path extrusionOk="0" h="128" w="746">
                <a:moveTo>
                  <a:pt x="0" y="128"/>
                </a:moveTo>
                <a:cubicBezTo>
                  <a:pt x="127" y="84"/>
                  <a:pt x="228" y="38"/>
                  <a:pt x="352" y="19"/>
                </a:cubicBezTo>
                <a:cubicBezTo>
                  <a:pt x="476" y="0"/>
                  <a:pt x="664" y="14"/>
                  <a:pt x="746" y="13"/>
                </a:cubicBezTo>
              </a:path>
            </a:pathLst>
          </a:custGeom>
          <a:noFill/>
          <a:ln cap="rnd" cmpd="sng" w="571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96" name="Google Shape;96;p19"/>
          <p:cNvCxnSpPr/>
          <p:nvPr/>
        </p:nvCxnSpPr>
        <p:spPr>
          <a:xfrm rot="10800000">
            <a:off x="5372100" y="2138362"/>
            <a:ext cx="1830387" cy="0"/>
          </a:xfrm>
          <a:prstGeom prst="straightConnector1">
            <a:avLst/>
          </a:prstGeom>
          <a:noFill/>
          <a:ln cap="rnd" cmpd="sng" w="57150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97" name="Google Shape;97;p19"/>
          <p:cNvCxnSpPr/>
          <p:nvPr/>
        </p:nvCxnSpPr>
        <p:spPr>
          <a:xfrm>
            <a:off x="3095625" y="4745037"/>
            <a:ext cx="2481262" cy="0"/>
          </a:xfrm>
          <a:prstGeom prst="straightConnector1">
            <a:avLst/>
          </a:prstGeom>
          <a:noFill/>
          <a:ln cap="rnd" cmpd="sng" w="57150">
            <a:solidFill>
              <a:schemeClr val="lt2"/>
            </a:solidFill>
            <a:prstDash val="solid"/>
            <a:miter lim="8000"/>
            <a:headEnd len="sm" w="sm" type="none"/>
            <a:tailEnd len="sm" w="sm" type="triangle"/>
          </a:ln>
        </p:spPr>
      </p:cxnSp>
      <p:cxnSp>
        <p:nvCxnSpPr>
          <p:cNvPr id="98" name="Google Shape;98;p19"/>
          <p:cNvCxnSpPr/>
          <p:nvPr/>
        </p:nvCxnSpPr>
        <p:spPr>
          <a:xfrm>
            <a:off x="4321175" y="3932237"/>
            <a:ext cx="0" cy="1674812"/>
          </a:xfrm>
          <a:prstGeom prst="straightConnector1">
            <a:avLst/>
          </a:prstGeom>
          <a:noFill/>
          <a:ln cap="rnd" cmpd="sng" w="57150">
            <a:solidFill>
              <a:schemeClr val="lt2"/>
            </a:solidFill>
            <a:prstDash val="solid"/>
            <a:miter lim="8000"/>
            <a:headEnd len="sm" w="sm" type="none"/>
            <a:tailEnd len="sm" w="sm" type="triangle"/>
          </a:ln>
        </p:spPr>
      </p:cxnSp>
      <p:sp>
        <p:nvSpPr>
          <p:cNvPr id="99" name="Google Shape;99;p19"/>
          <p:cNvSpPr txBox="1"/>
          <p:nvPr/>
        </p:nvSpPr>
        <p:spPr>
          <a:xfrm>
            <a:off x="1139825" y="3057525"/>
            <a:ext cx="1898650" cy="57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b="0" i="0" lang="en-US" sz="32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Diverging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0" name="Google Shape;100;p19"/>
          <p:cNvSpPr txBox="1"/>
          <p:nvPr/>
        </p:nvSpPr>
        <p:spPr>
          <a:xfrm>
            <a:off x="5975350" y="3108325"/>
            <a:ext cx="1649412" cy="57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b="0" i="0" lang="en-US" sz="32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Merging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1" name="Google Shape;101;p19"/>
          <p:cNvSpPr txBox="1"/>
          <p:nvPr/>
        </p:nvSpPr>
        <p:spPr>
          <a:xfrm>
            <a:off x="3532187" y="5705475"/>
            <a:ext cx="1785937" cy="57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b="0" i="0" lang="en-US" sz="32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Crossing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2" name="Google Shape;102;p19"/>
          <p:cNvSpPr txBox="1"/>
          <p:nvPr/>
        </p:nvSpPr>
        <p:spPr>
          <a:xfrm>
            <a:off x="6875462" y="1954212"/>
            <a:ext cx="347662" cy="328612"/>
          </a:xfrm>
          <a:prstGeom prst="rect">
            <a:avLst/>
          </a:prstGeom>
          <a:solidFill>
            <a:schemeClr val="lt1"/>
          </a:solidFill>
          <a:ln cap="rnd" cmpd="sng" w="19050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9"/>
          <p:cNvSpPr/>
          <p:nvPr/>
        </p:nvSpPr>
        <p:spPr>
          <a:xfrm>
            <a:off x="4117975" y="4522787"/>
            <a:ext cx="411162" cy="411162"/>
          </a:xfrm>
          <a:prstGeom prst="ellipse">
            <a:avLst/>
          </a:prstGeom>
          <a:solidFill>
            <a:schemeClr val="lt1"/>
          </a:solidFill>
          <a:ln cap="rnd" cmpd="sng" w="19050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9"/>
          <p:cNvSpPr txBox="1"/>
          <p:nvPr/>
        </p:nvSpPr>
        <p:spPr>
          <a:xfrm>
            <a:off x="254000" y="6175375"/>
            <a:ext cx="6078537" cy="33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342900" lvl="0" marL="0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TRB Manual, Pg. 8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/>
        </p:nvSpPr>
        <p:spPr>
          <a:xfrm>
            <a:off x="-76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Vehicular Conflicts at a 4-way Intersection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110" name="Google Shape;110;p20"/>
          <p:cNvCxnSpPr/>
          <p:nvPr/>
        </p:nvCxnSpPr>
        <p:spPr>
          <a:xfrm flipH="1" rot="10800000">
            <a:off x="4125912" y="1562100"/>
            <a:ext cx="14287" cy="5140325"/>
          </a:xfrm>
          <a:prstGeom prst="straightConnector1">
            <a:avLst/>
          </a:prstGeom>
          <a:noFill/>
          <a:ln cap="rnd" cmpd="sng" w="57150">
            <a:solidFill>
              <a:schemeClr val="lt2"/>
            </a:solidFill>
            <a:prstDash val="solid"/>
            <a:miter lim="8000"/>
            <a:headEnd len="sm" w="sm" type="none"/>
            <a:tailEnd len="med" w="med" type="stealth"/>
          </a:ln>
        </p:spPr>
      </p:cxnSp>
      <p:cxnSp>
        <p:nvCxnSpPr>
          <p:cNvPr id="111" name="Google Shape;111;p20"/>
          <p:cNvCxnSpPr/>
          <p:nvPr/>
        </p:nvCxnSpPr>
        <p:spPr>
          <a:xfrm flipH="1" rot="10800000">
            <a:off x="3148012" y="1558925"/>
            <a:ext cx="14287" cy="5102225"/>
          </a:xfrm>
          <a:prstGeom prst="straightConnector1">
            <a:avLst/>
          </a:prstGeom>
          <a:noFill/>
          <a:ln cap="rnd" cmpd="sng" w="57150">
            <a:solidFill>
              <a:schemeClr val="lt2"/>
            </a:solidFill>
            <a:prstDash val="solid"/>
            <a:miter lim="8000"/>
            <a:headEnd len="med" w="med" type="stealth"/>
            <a:tailEnd len="sm" w="sm" type="none"/>
          </a:ln>
        </p:spPr>
      </p:cxnSp>
      <p:cxnSp>
        <p:nvCxnSpPr>
          <p:cNvPr id="112" name="Google Shape;112;p20"/>
          <p:cNvCxnSpPr/>
          <p:nvPr/>
        </p:nvCxnSpPr>
        <p:spPr>
          <a:xfrm rot="10800000">
            <a:off x="782637" y="3292475"/>
            <a:ext cx="5065712" cy="1587"/>
          </a:xfrm>
          <a:prstGeom prst="straightConnector1">
            <a:avLst/>
          </a:prstGeom>
          <a:noFill/>
          <a:ln cap="rnd" cmpd="sng" w="57150">
            <a:solidFill>
              <a:schemeClr val="lt2"/>
            </a:solidFill>
            <a:prstDash val="solid"/>
            <a:miter lim="8000"/>
            <a:headEnd len="sm" w="sm" type="none"/>
            <a:tailEnd len="med" w="med" type="stealth"/>
          </a:ln>
        </p:spPr>
      </p:cxnSp>
      <p:cxnSp>
        <p:nvCxnSpPr>
          <p:cNvPr id="113" name="Google Shape;113;p20"/>
          <p:cNvCxnSpPr/>
          <p:nvPr/>
        </p:nvCxnSpPr>
        <p:spPr>
          <a:xfrm rot="10800000">
            <a:off x="782637" y="4308475"/>
            <a:ext cx="5065712" cy="1587"/>
          </a:xfrm>
          <a:prstGeom prst="straightConnector1">
            <a:avLst/>
          </a:prstGeom>
          <a:noFill/>
          <a:ln cap="rnd" cmpd="sng" w="57150">
            <a:solidFill>
              <a:schemeClr val="lt2"/>
            </a:solidFill>
            <a:prstDash val="solid"/>
            <a:miter lim="8000"/>
            <a:headEnd len="med" w="med" type="stealth"/>
            <a:tailEnd len="sm" w="sm" type="none"/>
          </a:ln>
        </p:spPr>
      </p:cxnSp>
      <p:sp>
        <p:nvSpPr>
          <p:cNvPr id="114" name="Google Shape;114;p20"/>
          <p:cNvSpPr/>
          <p:nvPr/>
        </p:nvSpPr>
        <p:spPr>
          <a:xfrm>
            <a:off x="5748337" y="4808537"/>
            <a:ext cx="231775" cy="230187"/>
          </a:xfrm>
          <a:prstGeom prst="ellipse">
            <a:avLst/>
          </a:prstGeom>
          <a:solidFill>
            <a:schemeClr val="lt1"/>
          </a:solidFill>
          <a:ln cap="rnd" cmpd="sng" w="19050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0"/>
          <p:cNvSpPr txBox="1"/>
          <p:nvPr/>
        </p:nvSpPr>
        <p:spPr>
          <a:xfrm>
            <a:off x="6027737" y="4573587"/>
            <a:ext cx="1812925" cy="1463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b="0" i="0" lang="en-US" sz="18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16 Crossing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b="0" i="0" lang="en-US" sz="18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8 Diverge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b="0" i="0" lang="en-US" sz="18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8 Merge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6" name="Google Shape;116;p20"/>
          <p:cNvSpPr/>
          <p:nvPr/>
        </p:nvSpPr>
        <p:spPr>
          <a:xfrm>
            <a:off x="5705475" y="5199062"/>
            <a:ext cx="307975" cy="249237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cap="rnd" cmpd="sng" w="19050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20"/>
          <p:cNvSpPr txBox="1"/>
          <p:nvPr/>
        </p:nvSpPr>
        <p:spPr>
          <a:xfrm>
            <a:off x="5751512" y="5661025"/>
            <a:ext cx="227012" cy="228600"/>
          </a:xfrm>
          <a:prstGeom prst="rect">
            <a:avLst/>
          </a:prstGeom>
          <a:solidFill>
            <a:schemeClr val="lt1"/>
          </a:solidFill>
          <a:ln cap="rnd" cmpd="sng" w="19050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8" name="Google Shape;118;p20"/>
          <p:cNvCxnSpPr/>
          <p:nvPr/>
        </p:nvCxnSpPr>
        <p:spPr>
          <a:xfrm>
            <a:off x="5626100" y="6072187"/>
            <a:ext cx="2200275" cy="0"/>
          </a:xfrm>
          <a:prstGeom prst="straightConnector1">
            <a:avLst/>
          </a:prstGeom>
          <a:noFill/>
          <a:ln cap="rnd" cmpd="sng" w="38100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119" name="Google Shape;119;p20"/>
          <p:cNvSpPr txBox="1"/>
          <p:nvPr/>
        </p:nvSpPr>
        <p:spPr>
          <a:xfrm>
            <a:off x="5937250" y="6043612"/>
            <a:ext cx="1285875" cy="549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b="0" i="0" lang="en-US" sz="18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32 Total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120" name="Google Shape;120;p20"/>
          <p:cNvGrpSpPr/>
          <p:nvPr/>
        </p:nvGrpSpPr>
        <p:grpSpPr>
          <a:xfrm>
            <a:off x="1087437" y="4697412"/>
            <a:ext cx="1651000" cy="1924050"/>
            <a:chOff x="1709737" y="4630737"/>
            <a:chExt cx="1651000" cy="1924050"/>
          </a:xfrm>
        </p:grpSpPr>
        <p:cxnSp>
          <p:nvCxnSpPr>
            <p:cNvPr id="121" name="Google Shape;121;p20"/>
            <p:cNvCxnSpPr/>
            <p:nvPr/>
          </p:nvCxnSpPr>
          <p:spPr>
            <a:xfrm>
              <a:off x="1709737" y="4630737"/>
              <a:ext cx="1366837" cy="0"/>
            </a:xfrm>
            <a:prstGeom prst="straightConnector1">
              <a:avLst/>
            </a:prstGeom>
            <a:noFill/>
            <a:ln cap="rnd" cmpd="sng" w="38100">
              <a:solidFill>
                <a:schemeClr val="lt2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22" name="Google Shape;122;p20"/>
            <p:cNvCxnSpPr/>
            <p:nvPr/>
          </p:nvCxnSpPr>
          <p:spPr>
            <a:xfrm rot="10800000">
              <a:off x="3336925" y="4892675"/>
              <a:ext cx="23812" cy="1662112"/>
            </a:xfrm>
            <a:prstGeom prst="straightConnector1">
              <a:avLst/>
            </a:prstGeom>
            <a:noFill/>
            <a:ln cap="rnd" cmpd="sng" w="38100">
              <a:solidFill>
                <a:schemeClr val="lt2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sp>
          <p:nvSpPr>
            <p:cNvPr id="123" name="Google Shape;123;p20"/>
            <p:cNvSpPr/>
            <p:nvPr/>
          </p:nvSpPr>
          <p:spPr>
            <a:xfrm>
              <a:off x="3051175" y="4630737"/>
              <a:ext cx="285750" cy="273050"/>
            </a:xfrm>
            <a:custGeom>
              <a:rect b="b" l="l" r="r" t="t"/>
              <a:pathLst>
                <a:path extrusionOk="0" h="21601" w="2160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cap="rnd" cmpd="sng" w="381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4" name="Google Shape;124;p20"/>
          <p:cNvGrpSpPr/>
          <p:nvPr/>
        </p:nvGrpSpPr>
        <p:grpSpPr>
          <a:xfrm rot="5400000">
            <a:off x="730250" y="1554162"/>
            <a:ext cx="1924050" cy="1484312"/>
            <a:chOff x="1709737" y="4630737"/>
            <a:chExt cx="1651000" cy="1924050"/>
          </a:xfrm>
        </p:grpSpPr>
        <p:cxnSp>
          <p:nvCxnSpPr>
            <p:cNvPr id="125" name="Google Shape;125;p20"/>
            <p:cNvCxnSpPr/>
            <p:nvPr/>
          </p:nvCxnSpPr>
          <p:spPr>
            <a:xfrm>
              <a:off x="1709737" y="4630737"/>
              <a:ext cx="1366837" cy="0"/>
            </a:xfrm>
            <a:prstGeom prst="straightConnector1">
              <a:avLst/>
            </a:prstGeom>
            <a:noFill/>
            <a:ln cap="rnd" cmpd="sng" w="38100">
              <a:solidFill>
                <a:schemeClr val="lt2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26" name="Google Shape;126;p20"/>
            <p:cNvCxnSpPr/>
            <p:nvPr/>
          </p:nvCxnSpPr>
          <p:spPr>
            <a:xfrm rot="10800000">
              <a:off x="3336925" y="4892675"/>
              <a:ext cx="23812" cy="1662112"/>
            </a:xfrm>
            <a:prstGeom prst="straightConnector1">
              <a:avLst/>
            </a:prstGeom>
            <a:noFill/>
            <a:ln cap="rnd" cmpd="sng" w="38100">
              <a:solidFill>
                <a:schemeClr val="lt2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sp>
          <p:nvSpPr>
            <p:cNvPr id="127" name="Google Shape;127;p20"/>
            <p:cNvSpPr/>
            <p:nvPr/>
          </p:nvSpPr>
          <p:spPr>
            <a:xfrm>
              <a:off x="3051175" y="4630737"/>
              <a:ext cx="285750" cy="273050"/>
            </a:xfrm>
            <a:custGeom>
              <a:rect b="b" l="l" r="r" t="t"/>
              <a:pathLst>
                <a:path extrusionOk="0" h="21601" w="2160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cap="rnd" cmpd="sng" w="381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8" name="Google Shape;128;p20"/>
          <p:cNvGrpSpPr/>
          <p:nvPr/>
        </p:nvGrpSpPr>
        <p:grpSpPr>
          <a:xfrm flipH="1">
            <a:off x="4516437" y="4754562"/>
            <a:ext cx="1651000" cy="1924050"/>
            <a:chOff x="1709737" y="4630737"/>
            <a:chExt cx="1651000" cy="1924050"/>
          </a:xfrm>
        </p:grpSpPr>
        <p:cxnSp>
          <p:nvCxnSpPr>
            <p:cNvPr id="129" name="Google Shape;129;p20"/>
            <p:cNvCxnSpPr/>
            <p:nvPr/>
          </p:nvCxnSpPr>
          <p:spPr>
            <a:xfrm>
              <a:off x="1709737" y="4630737"/>
              <a:ext cx="1366837" cy="0"/>
            </a:xfrm>
            <a:prstGeom prst="straightConnector1">
              <a:avLst/>
            </a:prstGeom>
            <a:noFill/>
            <a:ln cap="rnd" cmpd="sng" w="38100">
              <a:solidFill>
                <a:schemeClr val="lt2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30" name="Google Shape;130;p20"/>
            <p:cNvCxnSpPr/>
            <p:nvPr/>
          </p:nvCxnSpPr>
          <p:spPr>
            <a:xfrm rot="10800000">
              <a:off x="3336925" y="4892675"/>
              <a:ext cx="23812" cy="1662112"/>
            </a:xfrm>
            <a:prstGeom prst="straightConnector1">
              <a:avLst/>
            </a:prstGeom>
            <a:noFill/>
            <a:ln cap="rnd" cmpd="sng" w="38100">
              <a:solidFill>
                <a:schemeClr val="lt2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sp>
          <p:nvSpPr>
            <p:cNvPr id="131" name="Google Shape;131;p20"/>
            <p:cNvSpPr/>
            <p:nvPr/>
          </p:nvSpPr>
          <p:spPr>
            <a:xfrm>
              <a:off x="3051175" y="4630737"/>
              <a:ext cx="285750" cy="273050"/>
            </a:xfrm>
            <a:custGeom>
              <a:rect b="b" l="l" r="r" t="t"/>
              <a:pathLst>
                <a:path extrusionOk="0" h="21601" w="2160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cap="rnd" cmpd="sng" w="381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2" name="Google Shape;132;p20"/>
          <p:cNvGrpSpPr/>
          <p:nvPr/>
        </p:nvGrpSpPr>
        <p:grpSpPr>
          <a:xfrm flipH="1" rot="-5400000">
            <a:off x="4573587" y="1562100"/>
            <a:ext cx="1649412" cy="1484312"/>
            <a:chOff x="1709737" y="4630737"/>
            <a:chExt cx="1651000" cy="1924050"/>
          </a:xfrm>
        </p:grpSpPr>
        <p:cxnSp>
          <p:nvCxnSpPr>
            <p:cNvPr id="133" name="Google Shape;133;p20"/>
            <p:cNvCxnSpPr/>
            <p:nvPr/>
          </p:nvCxnSpPr>
          <p:spPr>
            <a:xfrm>
              <a:off x="1709737" y="4630737"/>
              <a:ext cx="1366837" cy="0"/>
            </a:xfrm>
            <a:prstGeom prst="straightConnector1">
              <a:avLst/>
            </a:prstGeom>
            <a:noFill/>
            <a:ln cap="rnd" cmpd="sng" w="38100">
              <a:solidFill>
                <a:schemeClr val="lt2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34" name="Google Shape;134;p20"/>
            <p:cNvCxnSpPr/>
            <p:nvPr/>
          </p:nvCxnSpPr>
          <p:spPr>
            <a:xfrm rot="10800000">
              <a:off x="3336925" y="4892675"/>
              <a:ext cx="23812" cy="1662112"/>
            </a:xfrm>
            <a:prstGeom prst="straightConnector1">
              <a:avLst/>
            </a:prstGeom>
            <a:noFill/>
            <a:ln cap="rnd" cmpd="sng" w="38100">
              <a:solidFill>
                <a:schemeClr val="lt2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sp>
          <p:nvSpPr>
            <p:cNvPr id="135" name="Google Shape;135;p20"/>
            <p:cNvSpPr/>
            <p:nvPr/>
          </p:nvSpPr>
          <p:spPr>
            <a:xfrm>
              <a:off x="3051175" y="4630737"/>
              <a:ext cx="285750" cy="273050"/>
            </a:xfrm>
            <a:custGeom>
              <a:rect b="b" l="l" r="r" t="t"/>
              <a:pathLst>
                <a:path extrusionOk="0" h="21601" w="2160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cap="rnd" cmpd="sng" w="381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6" name="Google Shape;136;p20"/>
          <p:cNvSpPr/>
          <p:nvPr/>
        </p:nvSpPr>
        <p:spPr>
          <a:xfrm>
            <a:off x="2482850" y="3344862"/>
            <a:ext cx="1555750" cy="1543050"/>
          </a:xfrm>
          <a:custGeom>
            <a:rect b="b" l="l" r="r" t="t"/>
            <a:pathLst>
              <a:path extrusionOk="0" h="21601" w="2160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cap="rnd" cmpd="sng" w="381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20"/>
          <p:cNvSpPr/>
          <p:nvPr/>
        </p:nvSpPr>
        <p:spPr>
          <a:xfrm flipH="1">
            <a:off x="3225800" y="3317875"/>
            <a:ext cx="1593850" cy="1577975"/>
          </a:xfrm>
          <a:custGeom>
            <a:rect b="b" l="l" r="r" t="t"/>
            <a:pathLst>
              <a:path extrusionOk="0" h="21601" w="2160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cap="rnd" cmpd="sng" w="381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20"/>
          <p:cNvSpPr/>
          <p:nvPr/>
        </p:nvSpPr>
        <p:spPr>
          <a:xfrm>
            <a:off x="1973262" y="4351337"/>
            <a:ext cx="1122362" cy="1011237"/>
          </a:xfrm>
          <a:custGeom>
            <a:rect b="b" l="l" r="r" t="t"/>
            <a:pathLst>
              <a:path extrusionOk="0" h="21601" w="2160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cap="rnd" cmpd="sng" w="381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0"/>
          <p:cNvSpPr/>
          <p:nvPr/>
        </p:nvSpPr>
        <p:spPr>
          <a:xfrm flipH="1" rot="10800000">
            <a:off x="2000250" y="2201862"/>
            <a:ext cx="1108075" cy="1038225"/>
          </a:xfrm>
          <a:custGeom>
            <a:rect b="b" l="l" r="r" t="t"/>
            <a:pathLst>
              <a:path extrusionOk="0" h="21601" w="2160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cap="rnd" cmpd="sng" w="381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0"/>
          <p:cNvSpPr/>
          <p:nvPr/>
        </p:nvSpPr>
        <p:spPr>
          <a:xfrm flipH="1">
            <a:off x="4183062" y="4375150"/>
            <a:ext cx="1122362" cy="1011237"/>
          </a:xfrm>
          <a:custGeom>
            <a:rect b="b" l="l" r="r" t="t"/>
            <a:pathLst>
              <a:path extrusionOk="0" h="21601" w="2160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cap="rnd" cmpd="sng" w="381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0"/>
          <p:cNvSpPr/>
          <p:nvPr/>
        </p:nvSpPr>
        <p:spPr>
          <a:xfrm rot="10800000">
            <a:off x="4195762" y="2211387"/>
            <a:ext cx="1108075" cy="1038225"/>
          </a:xfrm>
          <a:custGeom>
            <a:rect b="b" l="l" r="r" t="t"/>
            <a:pathLst>
              <a:path extrusionOk="0" h="21601" w="2160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cap="rnd" cmpd="sng" w="381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0"/>
          <p:cNvSpPr/>
          <p:nvPr/>
        </p:nvSpPr>
        <p:spPr>
          <a:xfrm flipH="1" rot="10800000">
            <a:off x="2263775" y="2743200"/>
            <a:ext cx="1801812" cy="1538287"/>
          </a:xfrm>
          <a:custGeom>
            <a:rect b="b" l="l" r="r" t="t"/>
            <a:pathLst>
              <a:path extrusionOk="0" h="21601" w="2160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cap="rnd" cmpd="sng" w="381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20"/>
          <p:cNvSpPr/>
          <p:nvPr/>
        </p:nvSpPr>
        <p:spPr>
          <a:xfrm rot="10800000">
            <a:off x="3179762" y="2714625"/>
            <a:ext cx="1566862" cy="1538287"/>
          </a:xfrm>
          <a:custGeom>
            <a:rect b="b" l="l" r="r" t="t"/>
            <a:pathLst>
              <a:path extrusionOk="0" h="21601" w="2160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cap="rnd" cmpd="sng" w="381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20"/>
          <p:cNvSpPr/>
          <p:nvPr/>
        </p:nvSpPr>
        <p:spPr>
          <a:xfrm>
            <a:off x="2997200" y="2105025"/>
            <a:ext cx="307975" cy="249237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cap="rnd" cmpd="sng" w="19050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20"/>
          <p:cNvSpPr/>
          <p:nvPr/>
        </p:nvSpPr>
        <p:spPr>
          <a:xfrm>
            <a:off x="3016250" y="2619375"/>
            <a:ext cx="307975" cy="249237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cap="rnd" cmpd="sng" w="19050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20"/>
          <p:cNvSpPr/>
          <p:nvPr/>
        </p:nvSpPr>
        <p:spPr>
          <a:xfrm>
            <a:off x="5111750" y="3157537"/>
            <a:ext cx="307975" cy="249237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cap="rnd" cmpd="sng" w="19050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20"/>
          <p:cNvSpPr/>
          <p:nvPr/>
        </p:nvSpPr>
        <p:spPr>
          <a:xfrm>
            <a:off x="3954462" y="4710112"/>
            <a:ext cx="307975" cy="249237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cap="rnd" cmpd="sng" w="19050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20"/>
          <p:cNvSpPr/>
          <p:nvPr/>
        </p:nvSpPr>
        <p:spPr>
          <a:xfrm>
            <a:off x="3983037" y="5256212"/>
            <a:ext cx="307975" cy="249237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cap="rnd" cmpd="sng" w="19050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20"/>
          <p:cNvSpPr txBox="1"/>
          <p:nvPr/>
        </p:nvSpPr>
        <p:spPr>
          <a:xfrm>
            <a:off x="3059112" y="5310187"/>
            <a:ext cx="227012" cy="228600"/>
          </a:xfrm>
          <a:prstGeom prst="rect">
            <a:avLst/>
          </a:prstGeom>
          <a:solidFill>
            <a:schemeClr val="lt1"/>
          </a:solidFill>
          <a:ln cap="rnd" cmpd="sng" w="19050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20"/>
          <p:cNvSpPr txBox="1"/>
          <p:nvPr/>
        </p:nvSpPr>
        <p:spPr>
          <a:xfrm>
            <a:off x="5073650" y="4195762"/>
            <a:ext cx="227012" cy="228600"/>
          </a:xfrm>
          <a:prstGeom prst="rect">
            <a:avLst/>
          </a:prstGeom>
          <a:solidFill>
            <a:schemeClr val="lt1"/>
          </a:solidFill>
          <a:ln cap="rnd" cmpd="sng" w="19050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20"/>
          <p:cNvSpPr/>
          <p:nvPr/>
        </p:nvSpPr>
        <p:spPr>
          <a:xfrm>
            <a:off x="1778000" y="4152900"/>
            <a:ext cx="307975" cy="249237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cap="rnd" cmpd="sng" w="19050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0"/>
          <p:cNvSpPr/>
          <p:nvPr/>
        </p:nvSpPr>
        <p:spPr>
          <a:xfrm>
            <a:off x="2187575" y="4157662"/>
            <a:ext cx="307975" cy="249237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cap="rnd" cmpd="sng" w="19050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0"/>
          <p:cNvSpPr txBox="1"/>
          <p:nvPr/>
        </p:nvSpPr>
        <p:spPr>
          <a:xfrm>
            <a:off x="1863725" y="3182937"/>
            <a:ext cx="227012" cy="228600"/>
          </a:xfrm>
          <a:prstGeom prst="rect">
            <a:avLst/>
          </a:prstGeom>
          <a:solidFill>
            <a:schemeClr val="lt1"/>
          </a:solidFill>
          <a:ln cap="rnd" cmpd="sng" w="19050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0"/>
          <p:cNvSpPr txBox="1"/>
          <p:nvPr/>
        </p:nvSpPr>
        <p:spPr>
          <a:xfrm>
            <a:off x="4011612" y="2152650"/>
            <a:ext cx="227012" cy="228600"/>
          </a:xfrm>
          <a:prstGeom prst="rect">
            <a:avLst/>
          </a:prstGeom>
          <a:solidFill>
            <a:schemeClr val="lt1"/>
          </a:solidFill>
          <a:ln cap="rnd" cmpd="sng" w="19050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20"/>
          <p:cNvSpPr txBox="1"/>
          <p:nvPr/>
        </p:nvSpPr>
        <p:spPr>
          <a:xfrm>
            <a:off x="4011612" y="2638425"/>
            <a:ext cx="227012" cy="228600"/>
          </a:xfrm>
          <a:prstGeom prst="rect">
            <a:avLst/>
          </a:prstGeom>
          <a:solidFill>
            <a:schemeClr val="lt1"/>
          </a:solidFill>
          <a:ln cap="rnd" cmpd="sng" w="19050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20"/>
          <p:cNvSpPr/>
          <p:nvPr/>
        </p:nvSpPr>
        <p:spPr>
          <a:xfrm>
            <a:off x="3030537" y="3133725"/>
            <a:ext cx="231775" cy="230187"/>
          </a:xfrm>
          <a:prstGeom prst="ellipse">
            <a:avLst/>
          </a:prstGeom>
          <a:solidFill>
            <a:schemeClr val="lt1"/>
          </a:solidFill>
          <a:ln cap="rnd" cmpd="sng" w="19050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20"/>
          <p:cNvSpPr/>
          <p:nvPr/>
        </p:nvSpPr>
        <p:spPr>
          <a:xfrm>
            <a:off x="3259137" y="3148012"/>
            <a:ext cx="231775" cy="230187"/>
          </a:xfrm>
          <a:prstGeom prst="ellipse">
            <a:avLst/>
          </a:prstGeom>
          <a:solidFill>
            <a:schemeClr val="lt1"/>
          </a:solidFill>
          <a:ln cap="rnd" cmpd="sng" w="19050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20"/>
          <p:cNvSpPr/>
          <p:nvPr/>
        </p:nvSpPr>
        <p:spPr>
          <a:xfrm>
            <a:off x="3792537" y="3157537"/>
            <a:ext cx="231775" cy="230187"/>
          </a:xfrm>
          <a:prstGeom prst="ellipse">
            <a:avLst/>
          </a:prstGeom>
          <a:solidFill>
            <a:schemeClr val="lt1"/>
          </a:solidFill>
          <a:ln cap="rnd" cmpd="sng" w="19050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20"/>
          <p:cNvSpPr/>
          <p:nvPr/>
        </p:nvSpPr>
        <p:spPr>
          <a:xfrm>
            <a:off x="4013200" y="3148012"/>
            <a:ext cx="231775" cy="230187"/>
          </a:xfrm>
          <a:prstGeom prst="ellipse">
            <a:avLst/>
          </a:prstGeom>
          <a:solidFill>
            <a:schemeClr val="lt1"/>
          </a:solidFill>
          <a:ln cap="rnd" cmpd="sng" w="19050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20"/>
          <p:cNvSpPr/>
          <p:nvPr/>
        </p:nvSpPr>
        <p:spPr>
          <a:xfrm>
            <a:off x="4011612" y="3405187"/>
            <a:ext cx="231775" cy="230187"/>
          </a:xfrm>
          <a:prstGeom prst="ellipse">
            <a:avLst/>
          </a:prstGeom>
          <a:solidFill>
            <a:schemeClr val="lt1"/>
          </a:solidFill>
          <a:ln cap="rnd" cmpd="sng" w="19050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20"/>
          <p:cNvSpPr/>
          <p:nvPr/>
        </p:nvSpPr>
        <p:spPr>
          <a:xfrm>
            <a:off x="3516312" y="3848100"/>
            <a:ext cx="231775" cy="230187"/>
          </a:xfrm>
          <a:prstGeom prst="ellipse">
            <a:avLst/>
          </a:prstGeom>
          <a:solidFill>
            <a:schemeClr val="lt1"/>
          </a:solidFill>
          <a:ln cap="rnd" cmpd="sng" w="19050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20"/>
          <p:cNvSpPr/>
          <p:nvPr/>
        </p:nvSpPr>
        <p:spPr>
          <a:xfrm>
            <a:off x="3025775" y="3367087"/>
            <a:ext cx="231775" cy="230187"/>
          </a:xfrm>
          <a:prstGeom prst="ellipse">
            <a:avLst/>
          </a:prstGeom>
          <a:solidFill>
            <a:schemeClr val="lt1"/>
          </a:solidFill>
          <a:ln cap="rnd" cmpd="sng" w="19050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20"/>
          <p:cNvSpPr/>
          <p:nvPr/>
        </p:nvSpPr>
        <p:spPr>
          <a:xfrm>
            <a:off x="3525837" y="3581400"/>
            <a:ext cx="231775" cy="230187"/>
          </a:xfrm>
          <a:prstGeom prst="ellipse">
            <a:avLst/>
          </a:prstGeom>
          <a:solidFill>
            <a:schemeClr val="lt1"/>
          </a:solidFill>
          <a:ln cap="rnd" cmpd="sng" w="19050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20"/>
          <p:cNvSpPr/>
          <p:nvPr/>
        </p:nvSpPr>
        <p:spPr>
          <a:xfrm>
            <a:off x="3663950" y="3729037"/>
            <a:ext cx="231775" cy="230187"/>
          </a:xfrm>
          <a:prstGeom prst="ellipse">
            <a:avLst/>
          </a:prstGeom>
          <a:solidFill>
            <a:schemeClr val="lt1"/>
          </a:solidFill>
          <a:ln cap="rnd" cmpd="sng" w="19050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20"/>
          <p:cNvSpPr/>
          <p:nvPr/>
        </p:nvSpPr>
        <p:spPr>
          <a:xfrm>
            <a:off x="3363912" y="3729037"/>
            <a:ext cx="231775" cy="230187"/>
          </a:xfrm>
          <a:prstGeom prst="ellipse">
            <a:avLst/>
          </a:prstGeom>
          <a:solidFill>
            <a:schemeClr val="lt1"/>
          </a:solidFill>
          <a:ln cap="rnd" cmpd="sng" w="19050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20"/>
          <p:cNvSpPr/>
          <p:nvPr/>
        </p:nvSpPr>
        <p:spPr>
          <a:xfrm>
            <a:off x="3030537" y="3957637"/>
            <a:ext cx="231775" cy="230187"/>
          </a:xfrm>
          <a:prstGeom prst="ellipse">
            <a:avLst/>
          </a:prstGeom>
          <a:solidFill>
            <a:schemeClr val="lt1"/>
          </a:solidFill>
          <a:ln cap="rnd" cmpd="sng" w="19050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20"/>
          <p:cNvSpPr/>
          <p:nvPr/>
        </p:nvSpPr>
        <p:spPr>
          <a:xfrm>
            <a:off x="4011612" y="3990975"/>
            <a:ext cx="231775" cy="230187"/>
          </a:xfrm>
          <a:prstGeom prst="ellipse">
            <a:avLst/>
          </a:prstGeom>
          <a:solidFill>
            <a:schemeClr val="lt1"/>
          </a:solidFill>
          <a:ln cap="rnd" cmpd="sng" w="19050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20"/>
          <p:cNvSpPr/>
          <p:nvPr/>
        </p:nvSpPr>
        <p:spPr>
          <a:xfrm>
            <a:off x="3025775" y="4233862"/>
            <a:ext cx="231775" cy="230187"/>
          </a:xfrm>
          <a:prstGeom prst="ellipse">
            <a:avLst/>
          </a:prstGeom>
          <a:solidFill>
            <a:schemeClr val="lt1"/>
          </a:solidFill>
          <a:ln cap="rnd" cmpd="sng" w="19050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0"/>
          <p:cNvSpPr/>
          <p:nvPr/>
        </p:nvSpPr>
        <p:spPr>
          <a:xfrm>
            <a:off x="3254375" y="4238625"/>
            <a:ext cx="231775" cy="230187"/>
          </a:xfrm>
          <a:prstGeom prst="ellipse">
            <a:avLst/>
          </a:prstGeom>
          <a:solidFill>
            <a:schemeClr val="lt1"/>
          </a:solidFill>
          <a:ln cap="rnd" cmpd="sng" w="19050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20"/>
          <p:cNvSpPr/>
          <p:nvPr/>
        </p:nvSpPr>
        <p:spPr>
          <a:xfrm>
            <a:off x="3787775" y="4233862"/>
            <a:ext cx="231775" cy="230187"/>
          </a:xfrm>
          <a:prstGeom prst="ellipse">
            <a:avLst/>
          </a:prstGeom>
          <a:solidFill>
            <a:schemeClr val="lt1"/>
          </a:solidFill>
          <a:ln cap="rnd" cmpd="sng" w="19050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20"/>
          <p:cNvSpPr/>
          <p:nvPr/>
        </p:nvSpPr>
        <p:spPr>
          <a:xfrm>
            <a:off x="4025900" y="4248150"/>
            <a:ext cx="231775" cy="230187"/>
          </a:xfrm>
          <a:prstGeom prst="ellipse">
            <a:avLst/>
          </a:prstGeom>
          <a:solidFill>
            <a:schemeClr val="lt1"/>
          </a:solidFill>
          <a:ln cap="rnd" cmpd="sng" w="19050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20"/>
          <p:cNvSpPr txBox="1"/>
          <p:nvPr/>
        </p:nvSpPr>
        <p:spPr>
          <a:xfrm>
            <a:off x="4683125" y="4191000"/>
            <a:ext cx="227012" cy="228600"/>
          </a:xfrm>
          <a:prstGeom prst="rect">
            <a:avLst/>
          </a:prstGeom>
          <a:solidFill>
            <a:schemeClr val="lt1"/>
          </a:solidFill>
          <a:ln cap="rnd" cmpd="sng" w="19050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20"/>
          <p:cNvSpPr txBox="1"/>
          <p:nvPr/>
        </p:nvSpPr>
        <p:spPr>
          <a:xfrm>
            <a:off x="2373312" y="3195637"/>
            <a:ext cx="227012" cy="228600"/>
          </a:xfrm>
          <a:prstGeom prst="rect">
            <a:avLst/>
          </a:prstGeom>
          <a:solidFill>
            <a:schemeClr val="lt1"/>
          </a:solidFill>
          <a:ln cap="rnd" cmpd="sng" w="19050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20"/>
          <p:cNvSpPr/>
          <p:nvPr/>
        </p:nvSpPr>
        <p:spPr>
          <a:xfrm>
            <a:off x="4602162" y="3152775"/>
            <a:ext cx="307975" cy="249237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cap="rnd" cmpd="sng" w="19050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20"/>
          <p:cNvSpPr txBox="1"/>
          <p:nvPr/>
        </p:nvSpPr>
        <p:spPr>
          <a:xfrm>
            <a:off x="3030537" y="4767262"/>
            <a:ext cx="227012" cy="228600"/>
          </a:xfrm>
          <a:prstGeom prst="rect">
            <a:avLst/>
          </a:prstGeom>
          <a:solidFill>
            <a:schemeClr val="lt1"/>
          </a:solidFill>
          <a:ln cap="rnd" cmpd="sng" w="19050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20"/>
          <p:cNvSpPr txBox="1"/>
          <p:nvPr/>
        </p:nvSpPr>
        <p:spPr>
          <a:xfrm>
            <a:off x="0" y="6221412"/>
            <a:ext cx="3279775" cy="2746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342900" lvl="0" marL="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b="0" i="0" lang="en-US" sz="12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TRB Manual, pp. 8-9 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1"/>
          <p:cNvSpPr txBox="1"/>
          <p:nvPr>
            <p:ph type="title"/>
          </p:nvPr>
        </p:nvSpPr>
        <p:spPr>
          <a:xfrm>
            <a:off x="0" y="762000"/>
            <a:ext cx="9144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r>
              <a:rPr b="1" i="0" lang="en-US" sz="3600" u="none" cap="small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Goal in Design of Traffic Control Systems:</a:t>
            </a:r>
            <a:endParaRPr b="1" i="0" sz="4000" u="none" cap="small" strike="noStrik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2" name="Google Shape;182;p21"/>
          <p:cNvSpPr txBox="1"/>
          <p:nvPr>
            <p:ph idx="1" type="body"/>
          </p:nvPr>
        </p:nvSpPr>
        <p:spPr>
          <a:xfrm>
            <a:off x="0" y="1752600"/>
            <a:ext cx="75438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rebuchet MS"/>
              <a:buChar char="●"/>
            </a:pPr>
            <a:r>
              <a:rPr b="0" i="0" lang="en-US" sz="3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Reduce the # of </a:t>
            </a:r>
            <a:r>
              <a:rPr b="1" i="1" lang="en-US" sz="3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significant</a:t>
            </a:r>
            <a:r>
              <a:rPr b="0" i="0" lang="en-US" sz="3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conflict points!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rebuchet MS"/>
              <a:buChar char="●"/>
            </a:pPr>
            <a:r>
              <a:rPr b="0" i="0" lang="en-US" sz="3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What determines significance?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rebuchet MS"/>
              <a:buChar char="●"/>
            </a:pPr>
            <a:r>
              <a:rPr b="0" i="0" lang="en-US" sz="2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Type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rebuchet MS"/>
              <a:buChar char="●"/>
            </a:pPr>
            <a:r>
              <a:rPr b="0" i="0" lang="en-US" sz="2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Volume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rebuchet MS"/>
              <a:buChar char="●"/>
            </a:pPr>
            <a:r>
              <a:rPr b="0" i="0" lang="en-US" sz="2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speed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Change/Clearance Intervals and the </a:t>
            </a:r>
            <a:br>
              <a:rPr b="1" i="0" lang="en-US" sz="4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1" i="0" lang="en-US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Dilemma Zone</a:t>
            </a:r>
            <a:endParaRPr b="1" i="0" sz="4400" u="none" cap="none" strike="noStrik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3"/>
          <p:cNvSpPr txBox="1"/>
          <p:nvPr>
            <p:ph type="title"/>
          </p:nvPr>
        </p:nvSpPr>
        <p:spPr>
          <a:xfrm>
            <a:off x="0" y="762000"/>
            <a:ext cx="9144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r>
              <a:rPr b="1" i="0" lang="en-US" sz="3800" u="none" cap="small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Timing the Change and Clearance Intervals</a:t>
            </a:r>
            <a:endParaRPr b="1" i="0" sz="4000" u="none" cap="small" strike="noStrik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3" name="Google Shape;193;p23"/>
          <p:cNvSpPr txBox="1"/>
          <p:nvPr>
            <p:ph idx="1" type="body"/>
          </p:nvPr>
        </p:nvSpPr>
        <p:spPr>
          <a:xfrm>
            <a:off x="0" y="1752600"/>
            <a:ext cx="76200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Trebuchet M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Change Interval- (Y) – alerts drivers that green interval is about to end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Trebuchet M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Clearance Interval (AR or Y) – allows vehicles that entered the intersection at the end of Y to clear before conflicting traffic is given green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Trebuchet M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Dilemma zone- drivers can neither safely stop nor safely clear (while driving at a constant V) the intersection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4"/>
          <p:cNvSpPr txBox="1"/>
          <p:nvPr>
            <p:ph idx="4294967295" type="title"/>
          </p:nvPr>
        </p:nvSpPr>
        <p:spPr>
          <a:xfrm>
            <a:off x="0" y="762000"/>
            <a:ext cx="9144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Timing the Change and Clearance Intervals</a:t>
            </a:r>
            <a:endParaRPr b="1" i="0" sz="4400" u="none" cap="none" strike="noStrik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199" name="Google Shape;199;p24"/>
          <p:cNvGrpSpPr/>
          <p:nvPr/>
        </p:nvGrpSpPr>
        <p:grpSpPr>
          <a:xfrm>
            <a:off x="4800181" y="1848976"/>
            <a:ext cx="1885199" cy="4493548"/>
            <a:chOff x="31500" y="13350"/>
            <a:chExt cx="2937000" cy="2973300"/>
          </a:xfrm>
        </p:grpSpPr>
        <p:sp>
          <p:nvSpPr>
            <p:cNvPr id="200" name="Google Shape;200;p24"/>
            <p:cNvSpPr/>
            <p:nvPr/>
          </p:nvSpPr>
          <p:spPr>
            <a:xfrm>
              <a:off x="1650925" y="547050"/>
              <a:ext cx="899250" cy="25"/>
            </a:xfrm>
            <a:custGeom>
              <a:rect b="b" l="l" r="r" t="t"/>
              <a:pathLst>
                <a:path extrusionOk="0" fill="none" h="1" w="35970">
                  <a:moveTo>
                    <a:pt x="35969" y="1"/>
                  </a:moveTo>
                  <a:lnTo>
                    <a:pt x="35969" y="1"/>
                  </a:lnTo>
                  <a:lnTo>
                    <a:pt x="35933" y="1"/>
                  </a:lnTo>
                  <a:lnTo>
                    <a:pt x="35805" y="1"/>
                  </a:lnTo>
                  <a:lnTo>
                    <a:pt x="35586" y="1"/>
                  </a:lnTo>
                  <a:lnTo>
                    <a:pt x="35239" y="1"/>
                  </a:lnTo>
                  <a:lnTo>
                    <a:pt x="34691" y="1"/>
                  </a:lnTo>
                  <a:lnTo>
                    <a:pt x="33923" y="1"/>
                  </a:lnTo>
                  <a:lnTo>
                    <a:pt x="32900" y="1"/>
                  </a:lnTo>
                  <a:lnTo>
                    <a:pt x="31585" y="1"/>
                  </a:lnTo>
                  <a:lnTo>
                    <a:pt x="29959" y="1"/>
                  </a:lnTo>
                  <a:lnTo>
                    <a:pt x="28005" y="1"/>
                  </a:lnTo>
                  <a:lnTo>
                    <a:pt x="25758" y="1"/>
                  </a:lnTo>
                  <a:lnTo>
                    <a:pt x="23292" y="1"/>
                  </a:lnTo>
                  <a:lnTo>
                    <a:pt x="20679" y="1"/>
                  </a:lnTo>
                  <a:lnTo>
                    <a:pt x="17958" y="1"/>
                  </a:lnTo>
                  <a:lnTo>
                    <a:pt x="15290" y="1"/>
                  </a:lnTo>
                  <a:lnTo>
                    <a:pt x="12678" y="1"/>
                  </a:lnTo>
                  <a:lnTo>
                    <a:pt x="10212" y="1"/>
                  </a:lnTo>
                  <a:lnTo>
                    <a:pt x="7965" y="1"/>
                  </a:lnTo>
                  <a:lnTo>
                    <a:pt x="6010" y="1"/>
                  </a:lnTo>
                  <a:lnTo>
                    <a:pt x="4385" y="1"/>
                  </a:lnTo>
                  <a:lnTo>
                    <a:pt x="3069" y="1"/>
                  </a:lnTo>
                  <a:lnTo>
                    <a:pt x="2046" y="1"/>
                  </a:lnTo>
                  <a:lnTo>
                    <a:pt x="1279" y="1"/>
                  </a:lnTo>
                  <a:lnTo>
                    <a:pt x="731" y="1"/>
                  </a:lnTo>
                  <a:lnTo>
                    <a:pt x="384" y="1"/>
                  </a:lnTo>
                  <a:lnTo>
                    <a:pt x="165" y="1"/>
                  </a:lnTo>
                  <a:lnTo>
                    <a:pt x="37" y="1"/>
                  </a:lnTo>
                  <a:lnTo>
                    <a:pt x="0" y="1"/>
                  </a:lnTo>
                  <a:lnTo>
                    <a:pt x="0" y="1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24"/>
            <p:cNvSpPr/>
            <p:nvPr/>
          </p:nvSpPr>
          <p:spPr>
            <a:xfrm>
              <a:off x="1291500" y="13350"/>
              <a:ext cx="25" cy="381200"/>
            </a:xfrm>
            <a:custGeom>
              <a:rect b="b" l="l" r="r" t="t"/>
              <a:pathLst>
                <a:path extrusionOk="0" fill="none" h="15248" w="1">
                  <a:moveTo>
                    <a:pt x="1" y="0"/>
                  </a:moveTo>
                  <a:lnTo>
                    <a:pt x="1" y="0"/>
                  </a:lnTo>
                  <a:lnTo>
                    <a:pt x="1" y="24"/>
                  </a:lnTo>
                  <a:lnTo>
                    <a:pt x="1" y="78"/>
                  </a:lnTo>
                  <a:lnTo>
                    <a:pt x="1" y="163"/>
                  </a:lnTo>
                  <a:lnTo>
                    <a:pt x="1" y="310"/>
                  </a:lnTo>
                  <a:lnTo>
                    <a:pt x="1" y="542"/>
                  </a:lnTo>
                  <a:lnTo>
                    <a:pt x="1" y="868"/>
                  </a:lnTo>
                  <a:lnTo>
                    <a:pt x="1" y="1301"/>
                  </a:lnTo>
                  <a:lnTo>
                    <a:pt x="1" y="1859"/>
                  </a:lnTo>
                  <a:lnTo>
                    <a:pt x="1" y="2548"/>
                  </a:lnTo>
                  <a:lnTo>
                    <a:pt x="1" y="3376"/>
                  </a:lnTo>
                  <a:lnTo>
                    <a:pt x="1" y="4337"/>
                  </a:lnTo>
                  <a:lnTo>
                    <a:pt x="1" y="5382"/>
                  </a:lnTo>
                  <a:lnTo>
                    <a:pt x="1" y="6482"/>
                  </a:lnTo>
                  <a:lnTo>
                    <a:pt x="1" y="7620"/>
                  </a:lnTo>
                  <a:lnTo>
                    <a:pt x="1" y="8774"/>
                  </a:lnTo>
                  <a:lnTo>
                    <a:pt x="1" y="9873"/>
                  </a:lnTo>
                  <a:lnTo>
                    <a:pt x="1" y="10919"/>
                  </a:lnTo>
                  <a:lnTo>
                    <a:pt x="1" y="11871"/>
                  </a:lnTo>
                  <a:lnTo>
                    <a:pt x="1" y="12707"/>
                  </a:lnTo>
                  <a:lnTo>
                    <a:pt x="1" y="13389"/>
                  </a:lnTo>
                  <a:lnTo>
                    <a:pt x="1" y="13946"/>
                  </a:lnTo>
                  <a:lnTo>
                    <a:pt x="1" y="14380"/>
                  </a:lnTo>
                  <a:lnTo>
                    <a:pt x="1" y="14705"/>
                  </a:lnTo>
                  <a:lnTo>
                    <a:pt x="1" y="14937"/>
                  </a:lnTo>
                  <a:lnTo>
                    <a:pt x="1" y="15085"/>
                  </a:lnTo>
                  <a:lnTo>
                    <a:pt x="1" y="15177"/>
                  </a:lnTo>
                  <a:lnTo>
                    <a:pt x="1" y="15232"/>
                  </a:lnTo>
                  <a:lnTo>
                    <a:pt x="1" y="15247"/>
                  </a:lnTo>
                  <a:lnTo>
                    <a:pt x="1" y="15247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24"/>
            <p:cNvSpPr/>
            <p:nvPr/>
          </p:nvSpPr>
          <p:spPr>
            <a:xfrm>
              <a:off x="1650925" y="13350"/>
              <a:ext cx="899250" cy="381200"/>
            </a:xfrm>
            <a:custGeom>
              <a:rect b="b" l="l" r="r" t="t"/>
              <a:pathLst>
                <a:path extrusionOk="0" fill="none" h="15248" w="35970">
                  <a:moveTo>
                    <a:pt x="0" y="0"/>
                  </a:moveTo>
                  <a:lnTo>
                    <a:pt x="0" y="0"/>
                  </a:lnTo>
                  <a:lnTo>
                    <a:pt x="0" y="24"/>
                  </a:lnTo>
                  <a:lnTo>
                    <a:pt x="0" y="55"/>
                  </a:lnTo>
                  <a:lnTo>
                    <a:pt x="0" y="132"/>
                  </a:lnTo>
                  <a:lnTo>
                    <a:pt x="0" y="256"/>
                  </a:lnTo>
                  <a:lnTo>
                    <a:pt x="0" y="434"/>
                  </a:lnTo>
                  <a:lnTo>
                    <a:pt x="0" y="705"/>
                  </a:lnTo>
                  <a:lnTo>
                    <a:pt x="0" y="1046"/>
                  </a:lnTo>
                  <a:lnTo>
                    <a:pt x="0" y="1479"/>
                  </a:lnTo>
                  <a:lnTo>
                    <a:pt x="0" y="2021"/>
                  </a:lnTo>
                  <a:lnTo>
                    <a:pt x="0" y="2687"/>
                  </a:lnTo>
                  <a:lnTo>
                    <a:pt x="0" y="3469"/>
                  </a:lnTo>
                  <a:lnTo>
                    <a:pt x="0" y="4298"/>
                  </a:lnTo>
                  <a:lnTo>
                    <a:pt x="0" y="5181"/>
                  </a:lnTo>
                  <a:lnTo>
                    <a:pt x="0" y="6102"/>
                  </a:lnTo>
                  <a:lnTo>
                    <a:pt x="0" y="7000"/>
                  </a:lnTo>
                  <a:lnTo>
                    <a:pt x="0" y="7906"/>
                  </a:lnTo>
                  <a:lnTo>
                    <a:pt x="0" y="8735"/>
                  </a:lnTo>
                  <a:lnTo>
                    <a:pt x="0" y="9494"/>
                  </a:lnTo>
                  <a:lnTo>
                    <a:pt x="0" y="10160"/>
                  </a:lnTo>
                  <a:lnTo>
                    <a:pt x="0" y="10717"/>
                  </a:lnTo>
                  <a:lnTo>
                    <a:pt x="0" y="11151"/>
                  </a:lnTo>
                  <a:lnTo>
                    <a:pt x="0" y="11492"/>
                  </a:lnTo>
                  <a:lnTo>
                    <a:pt x="0" y="11763"/>
                  </a:lnTo>
                  <a:lnTo>
                    <a:pt x="0" y="11948"/>
                  </a:lnTo>
                  <a:lnTo>
                    <a:pt x="0" y="12072"/>
                  </a:lnTo>
                  <a:lnTo>
                    <a:pt x="0" y="12142"/>
                  </a:lnTo>
                  <a:lnTo>
                    <a:pt x="0" y="12181"/>
                  </a:lnTo>
                  <a:lnTo>
                    <a:pt x="0" y="12196"/>
                  </a:lnTo>
                  <a:lnTo>
                    <a:pt x="0" y="12196"/>
                  </a:lnTo>
                  <a:lnTo>
                    <a:pt x="0" y="12196"/>
                  </a:lnTo>
                  <a:lnTo>
                    <a:pt x="0" y="12196"/>
                  </a:lnTo>
                  <a:lnTo>
                    <a:pt x="0" y="12219"/>
                  </a:lnTo>
                  <a:lnTo>
                    <a:pt x="0" y="12235"/>
                  </a:lnTo>
                  <a:lnTo>
                    <a:pt x="0" y="12274"/>
                  </a:lnTo>
                  <a:lnTo>
                    <a:pt x="0" y="12305"/>
                  </a:lnTo>
                  <a:lnTo>
                    <a:pt x="0" y="12382"/>
                  </a:lnTo>
                  <a:lnTo>
                    <a:pt x="0" y="12467"/>
                  </a:lnTo>
                  <a:lnTo>
                    <a:pt x="0" y="12576"/>
                  </a:lnTo>
                  <a:lnTo>
                    <a:pt x="0" y="12707"/>
                  </a:lnTo>
                  <a:lnTo>
                    <a:pt x="0" y="12870"/>
                  </a:lnTo>
                  <a:lnTo>
                    <a:pt x="0" y="13063"/>
                  </a:lnTo>
                  <a:lnTo>
                    <a:pt x="37" y="13280"/>
                  </a:lnTo>
                  <a:lnTo>
                    <a:pt x="37" y="13497"/>
                  </a:lnTo>
                  <a:lnTo>
                    <a:pt x="128" y="13729"/>
                  </a:lnTo>
                  <a:lnTo>
                    <a:pt x="256" y="13946"/>
                  </a:lnTo>
                  <a:lnTo>
                    <a:pt x="384" y="14163"/>
                  </a:lnTo>
                  <a:lnTo>
                    <a:pt x="603" y="14380"/>
                  </a:lnTo>
                  <a:lnTo>
                    <a:pt x="859" y="14581"/>
                  </a:lnTo>
                  <a:lnTo>
                    <a:pt x="1188" y="14744"/>
                  </a:lnTo>
                  <a:lnTo>
                    <a:pt x="1571" y="14883"/>
                  </a:lnTo>
                  <a:lnTo>
                    <a:pt x="2046" y="14992"/>
                  </a:lnTo>
                  <a:lnTo>
                    <a:pt x="2558" y="15085"/>
                  </a:lnTo>
                  <a:lnTo>
                    <a:pt x="3069" y="15139"/>
                  </a:lnTo>
                  <a:lnTo>
                    <a:pt x="3581" y="15177"/>
                  </a:lnTo>
                  <a:lnTo>
                    <a:pt x="4129" y="15208"/>
                  </a:lnTo>
                  <a:lnTo>
                    <a:pt x="4640" y="15232"/>
                  </a:lnTo>
                  <a:lnTo>
                    <a:pt x="5152" y="15247"/>
                  </a:lnTo>
                  <a:lnTo>
                    <a:pt x="5627" y="15247"/>
                  </a:lnTo>
                  <a:lnTo>
                    <a:pt x="6010" y="15247"/>
                  </a:lnTo>
                  <a:lnTo>
                    <a:pt x="6303" y="15247"/>
                  </a:lnTo>
                  <a:lnTo>
                    <a:pt x="6559" y="15247"/>
                  </a:lnTo>
                  <a:lnTo>
                    <a:pt x="6778" y="15247"/>
                  </a:lnTo>
                  <a:lnTo>
                    <a:pt x="6942" y="15247"/>
                  </a:lnTo>
                  <a:lnTo>
                    <a:pt x="7033" y="15247"/>
                  </a:lnTo>
                  <a:lnTo>
                    <a:pt x="7107" y="15247"/>
                  </a:lnTo>
                  <a:lnTo>
                    <a:pt x="7161" y="15247"/>
                  </a:lnTo>
                  <a:lnTo>
                    <a:pt x="7198" y="15247"/>
                  </a:lnTo>
                  <a:lnTo>
                    <a:pt x="7198" y="15247"/>
                  </a:lnTo>
                  <a:lnTo>
                    <a:pt x="7198" y="15247"/>
                  </a:lnTo>
                  <a:lnTo>
                    <a:pt x="7198" y="15247"/>
                  </a:lnTo>
                  <a:lnTo>
                    <a:pt x="7234" y="15247"/>
                  </a:lnTo>
                  <a:lnTo>
                    <a:pt x="7326" y="15247"/>
                  </a:lnTo>
                  <a:lnTo>
                    <a:pt x="7490" y="15247"/>
                  </a:lnTo>
                  <a:lnTo>
                    <a:pt x="7782" y="15247"/>
                  </a:lnTo>
                  <a:lnTo>
                    <a:pt x="8221" y="15247"/>
                  </a:lnTo>
                  <a:lnTo>
                    <a:pt x="8860" y="15247"/>
                  </a:lnTo>
                  <a:lnTo>
                    <a:pt x="9664" y="15247"/>
                  </a:lnTo>
                  <a:lnTo>
                    <a:pt x="10687" y="15247"/>
                  </a:lnTo>
                  <a:lnTo>
                    <a:pt x="11966" y="15247"/>
                  </a:lnTo>
                  <a:lnTo>
                    <a:pt x="13537" y="15247"/>
                  </a:lnTo>
                  <a:lnTo>
                    <a:pt x="15364" y="15247"/>
                  </a:lnTo>
                  <a:lnTo>
                    <a:pt x="17318" y="15247"/>
                  </a:lnTo>
                  <a:lnTo>
                    <a:pt x="19419" y="15247"/>
                  </a:lnTo>
                  <a:lnTo>
                    <a:pt x="21575" y="15247"/>
                  </a:lnTo>
                  <a:lnTo>
                    <a:pt x="23712" y="15247"/>
                  </a:lnTo>
                  <a:lnTo>
                    <a:pt x="25831" y="15247"/>
                  </a:lnTo>
                  <a:lnTo>
                    <a:pt x="27804" y="15247"/>
                  </a:lnTo>
                  <a:lnTo>
                    <a:pt x="29576" y="15247"/>
                  </a:lnTo>
                  <a:lnTo>
                    <a:pt x="31165" y="15247"/>
                  </a:lnTo>
                  <a:lnTo>
                    <a:pt x="32480" y="15247"/>
                  </a:lnTo>
                  <a:lnTo>
                    <a:pt x="33503" y="15247"/>
                  </a:lnTo>
                  <a:lnTo>
                    <a:pt x="34307" y="15247"/>
                  </a:lnTo>
                  <a:lnTo>
                    <a:pt x="34946" y="15247"/>
                  </a:lnTo>
                  <a:lnTo>
                    <a:pt x="35367" y="15247"/>
                  </a:lnTo>
                  <a:lnTo>
                    <a:pt x="35677" y="15247"/>
                  </a:lnTo>
                  <a:lnTo>
                    <a:pt x="35842" y="15247"/>
                  </a:lnTo>
                  <a:lnTo>
                    <a:pt x="35933" y="15247"/>
                  </a:lnTo>
                  <a:lnTo>
                    <a:pt x="35969" y="15247"/>
                  </a:lnTo>
                  <a:lnTo>
                    <a:pt x="35969" y="15247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" name="Google Shape;203;p24"/>
            <p:cNvSpPr/>
            <p:nvPr/>
          </p:nvSpPr>
          <p:spPr>
            <a:xfrm>
              <a:off x="31500" y="547050"/>
              <a:ext cx="900150" cy="25"/>
            </a:xfrm>
            <a:custGeom>
              <a:rect b="b" l="l" r="r" t="t"/>
              <a:pathLst>
                <a:path extrusionOk="0" fill="none" h="1" w="36006">
                  <a:moveTo>
                    <a:pt x="36006" y="1"/>
                  </a:moveTo>
                  <a:lnTo>
                    <a:pt x="36006" y="1"/>
                  </a:lnTo>
                  <a:lnTo>
                    <a:pt x="35969" y="1"/>
                  </a:lnTo>
                  <a:lnTo>
                    <a:pt x="35842" y="1"/>
                  </a:lnTo>
                  <a:lnTo>
                    <a:pt x="35622" y="1"/>
                  </a:lnTo>
                  <a:lnTo>
                    <a:pt x="35239" y="1"/>
                  </a:lnTo>
                  <a:lnTo>
                    <a:pt x="34691" y="1"/>
                  </a:lnTo>
                  <a:lnTo>
                    <a:pt x="33923" y="1"/>
                  </a:lnTo>
                  <a:lnTo>
                    <a:pt x="32937" y="1"/>
                  </a:lnTo>
                  <a:lnTo>
                    <a:pt x="31622" y="1"/>
                  </a:lnTo>
                  <a:lnTo>
                    <a:pt x="30014" y="1"/>
                  </a:lnTo>
                  <a:lnTo>
                    <a:pt x="28005" y="1"/>
                  </a:lnTo>
                  <a:lnTo>
                    <a:pt x="25794" y="1"/>
                  </a:lnTo>
                  <a:lnTo>
                    <a:pt x="23328" y="1"/>
                  </a:lnTo>
                  <a:lnTo>
                    <a:pt x="20679" y="1"/>
                  </a:lnTo>
                  <a:lnTo>
                    <a:pt x="18012" y="1"/>
                  </a:lnTo>
                  <a:lnTo>
                    <a:pt x="15327" y="1"/>
                  </a:lnTo>
                  <a:lnTo>
                    <a:pt x="12733" y="1"/>
                  </a:lnTo>
                  <a:lnTo>
                    <a:pt x="10212" y="1"/>
                  </a:lnTo>
                  <a:lnTo>
                    <a:pt x="8002" y="1"/>
                  </a:lnTo>
                  <a:lnTo>
                    <a:pt x="6011" y="1"/>
                  </a:lnTo>
                  <a:lnTo>
                    <a:pt x="4385" y="1"/>
                  </a:lnTo>
                  <a:lnTo>
                    <a:pt x="3069" y="1"/>
                  </a:lnTo>
                  <a:lnTo>
                    <a:pt x="2083" y="1"/>
                  </a:lnTo>
                  <a:lnTo>
                    <a:pt x="1316" y="1"/>
                  </a:lnTo>
                  <a:lnTo>
                    <a:pt x="768" y="1"/>
                  </a:lnTo>
                  <a:lnTo>
                    <a:pt x="384" y="1"/>
                  </a:lnTo>
                  <a:lnTo>
                    <a:pt x="165" y="1"/>
                  </a:lnTo>
                  <a:lnTo>
                    <a:pt x="37" y="1"/>
                  </a:lnTo>
                  <a:lnTo>
                    <a:pt x="0" y="1"/>
                  </a:lnTo>
                  <a:lnTo>
                    <a:pt x="0" y="1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24"/>
            <p:cNvSpPr/>
            <p:nvPr/>
          </p:nvSpPr>
          <p:spPr>
            <a:xfrm>
              <a:off x="31500" y="13350"/>
              <a:ext cx="900150" cy="381200"/>
            </a:xfrm>
            <a:custGeom>
              <a:rect b="b" l="l" r="r" t="t"/>
              <a:pathLst>
                <a:path extrusionOk="0" fill="none" h="15248" w="36006">
                  <a:moveTo>
                    <a:pt x="0" y="15247"/>
                  </a:moveTo>
                  <a:lnTo>
                    <a:pt x="0" y="15247"/>
                  </a:lnTo>
                  <a:lnTo>
                    <a:pt x="37" y="15247"/>
                  </a:lnTo>
                  <a:lnTo>
                    <a:pt x="128" y="15247"/>
                  </a:lnTo>
                  <a:lnTo>
                    <a:pt x="348" y="15247"/>
                  </a:lnTo>
                  <a:lnTo>
                    <a:pt x="640" y="15247"/>
                  </a:lnTo>
                  <a:lnTo>
                    <a:pt x="1060" y="15247"/>
                  </a:lnTo>
                  <a:lnTo>
                    <a:pt x="1663" y="15247"/>
                  </a:lnTo>
                  <a:lnTo>
                    <a:pt x="2467" y="15247"/>
                  </a:lnTo>
                  <a:lnTo>
                    <a:pt x="3526" y="15247"/>
                  </a:lnTo>
                  <a:lnTo>
                    <a:pt x="4805" y="15247"/>
                  </a:lnTo>
                  <a:lnTo>
                    <a:pt x="6376" y="15247"/>
                  </a:lnTo>
                  <a:lnTo>
                    <a:pt x="8221" y="15247"/>
                  </a:lnTo>
                  <a:lnTo>
                    <a:pt x="10176" y="15247"/>
                  </a:lnTo>
                  <a:lnTo>
                    <a:pt x="12258" y="15247"/>
                  </a:lnTo>
                  <a:lnTo>
                    <a:pt x="14432" y="15247"/>
                  </a:lnTo>
                  <a:lnTo>
                    <a:pt x="16551" y="15247"/>
                  </a:lnTo>
                  <a:lnTo>
                    <a:pt x="18633" y="15247"/>
                  </a:lnTo>
                  <a:lnTo>
                    <a:pt x="20606" y="15247"/>
                  </a:lnTo>
                  <a:lnTo>
                    <a:pt x="22433" y="15247"/>
                  </a:lnTo>
                  <a:lnTo>
                    <a:pt x="24004" y="15247"/>
                  </a:lnTo>
                  <a:lnTo>
                    <a:pt x="25283" y="15247"/>
                  </a:lnTo>
                  <a:lnTo>
                    <a:pt x="26342" y="15247"/>
                  </a:lnTo>
                  <a:lnTo>
                    <a:pt x="27146" y="15247"/>
                  </a:lnTo>
                  <a:lnTo>
                    <a:pt x="27749" y="15247"/>
                  </a:lnTo>
                  <a:lnTo>
                    <a:pt x="28169" y="15247"/>
                  </a:lnTo>
                  <a:lnTo>
                    <a:pt x="28480" y="15247"/>
                  </a:lnTo>
                  <a:lnTo>
                    <a:pt x="28681" y="15247"/>
                  </a:lnTo>
                  <a:lnTo>
                    <a:pt x="28772" y="15247"/>
                  </a:lnTo>
                  <a:lnTo>
                    <a:pt x="28809" y="15247"/>
                  </a:lnTo>
                  <a:lnTo>
                    <a:pt x="28809" y="15247"/>
                  </a:lnTo>
                  <a:lnTo>
                    <a:pt x="28809" y="15247"/>
                  </a:lnTo>
                  <a:lnTo>
                    <a:pt x="28809" y="15247"/>
                  </a:lnTo>
                  <a:lnTo>
                    <a:pt x="28809" y="15247"/>
                  </a:lnTo>
                  <a:lnTo>
                    <a:pt x="28863" y="15247"/>
                  </a:lnTo>
                  <a:lnTo>
                    <a:pt x="28936" y="15247"/>
                  </a:lnTo>
                  <a:lnTo>
                    <a:pt x="29064" y="15247"/>
                  </a:lnTo>
                  <a:lnTo>
                    <a:pt x="29192" y="15247"/>
                  </a:lnTo>
                  <a:lnTo>
                    <a:pt x="29411" y="15247"/>
                  </a:lnTo>
                  <a:lnTo>
                    <a:pt x="29667" y="15247"/>
                  </a:lnTo>
                  <a:lnTo>
                    <a:pt x="30014" y="15247"/>
                  </a:lnTo>
                  <a:lnTo>
                    <a:pt x="30398" y="15247"/>
                  </a:lnTo>
                  <a:lnTo>
                    <a:pt x="30854" y="15247"/>
                  </a:lnTo>
                  <a:lnTo>
                    <a:pt x="31329" y="15232"/>
                  </a:lnTo>
                  <a:lnTo>
                    <a:pt x="31877" y="15208"/>
                  </a:lnTo>
                  <a:lnTo>
                    <a:pt x="32389" y="15177"/>
                  </a:lnTo>
                  <a:lnTo>
                    <a:pt x="32937" y="15139"/>
                  </a:lnTo>
                  <a:lnTo>
                    <a:pt x="33448" y="15085"/>
                  </a:lnTo>
                  <a:lnTo>
                    <a:pt x="33960" y="14992"/>
                  </a:lnTo>
                  <a:lnTo>
                    <a:pt x="34398" y="14883"/>
                  </a:lnTo>
                  <a:lnTo>
                    <a:pt x="34819" y="14744"/>
                  </a:lnTo>
                  <a:lnTo>
                    <a:pt x="35111" y="14581"/>
                  </a:lnTo>
                  <a:lnTo>
                    <a:pt x="35367" y="14380"/>
                  </a:lnTo>
                  <a:lnTo>
                    <a:pt x="35586" y="14163"/>
                  </a:lnTo>
                  <a:lnTo>
                    <a:pt x="35750" y="13946"/>
                  </a:lnTo>
                  <a:lnTo>
                    <a:pt x="35842" y="13729"/>
                  </a:lnTo>
                  <a:lnTo>
                    <a:pt x="35915" y="13497"/>
                  </a:lnTo>
                  <a:lnTo>
                    <a:pt x="35969" y="13280"/>
                  </a:lnTo>
                  <a:lnTo>
                    <a:pt x="35969" y="13063"/>
                  </a:lnTo>
                  <a:lnTo>
                    <a:pt x="36006" y="12870"/>
                  </a:lnTo>
                  <a:lnTo>
                    <a:pt x="36006" y="12707"/>
                  </a:lnTo>
                  <a:lnTo>
                    <a:pt x="36006" y="12576"/>
                  </a:lnTo>
                  <a:lnTo>
                    <a:pt x="36006" y="12467"/>
                  </a:lnTo>
                  <a:lnTo>
                    <a:pt x="36006" y="12382"/>
                  </a:lnTo>
                  <a:lnTo>
                    <a:pt x="36006" y="12305"/>
                  </a:lnTo>
                  <a:lnTo>
                    <a:pt x="36006" y="12274"/>
                  </a:lnTo>
                  <a:lnTo>
                    <a:pt x="36006" y="12235"/>
                  </a:lnTo>
                  <a:lnTo>
                    <a:pt x="36006" y="12219"/>
                  </a:lnTo>
                  <a:lnTo>
                    <a:pt x="36006" y="12196"/>
                  </a:lnTo>
                  <a:lnTo>
                    <a:pt x="36006" y="12196"/>
                  </a:lnTo>
                  <a:lnTo>
                    <a:pt x="36006" y="12196"/>
                  </a:lnTo>
                  <a:lnTo>
                    <a:pt x="36006" y="12196"/>
                  </a:lnTo>
                  <a:lnTo>
                    <a:pt x="36006" y="12181"/>
                  </a:lnTo>
                  <a:lnTo>
                    <a:pt x="36006" y="12142"/>
                  </a:lnTo>
                  <a:lnTo>
                    <a:pt x="36006" y="12072"/>
                  </a:lnTo>
                  <a:lnTo>
                    <a:pt x="36006" y="11948"/>
                  </a:lnTo>
                  <a:lnTo>
                    <a:pt x="36006" y="11763"/>
                  </a:lnTo>
                  <a:lnTo>
                    <a:pt x="36006" y="11492"/>
                  </a:lnTo>
                  <a:lnTo>
                    <a:pt x="36006" y="11151"/>
                  </a:lnTo>
                  <a:lnTo>
                    <a:pt x="36006" y="10717"/>
                  </a:lnTo>
                  <a:lnTo>
                    <a:pt x="36006" y="10160"/>
                  </a:lnTo>
                  <a:lnTo>
                    <a:pt x="36006" y="9494"/>
                  </a:lnTo>
                  <a:lnTo>
                    <a:pt x="36006" y="8735"/>
                  </a:lnTo>
                  <a:lnTo>
                    <a:pt x="36006" y="7906"/>
                  </a:lnTo>
                  <a:lnTo>
                    <a:pt x="36006" y="7000"/>
                  </a:lnTo>
                  <a:lnTo>
                    <a:pt x="36006" y="6102"/>
                  </a:lnTo>
                  <a:lnTo>
                    <a:pt x="36006" y="5181"/>
                  </a:lnTo>
                  <a:lnTo>
                    <a:pt x="36006" y="4298"/>
                  </a:lnTo>
                  <a:lnTo>
                    <a:pt x="36006" y="3469"/>
                  </a:lnTo>
                  <a:lnTo>
                    <a:pt x="36006" y="2687"/>
                  </a:lnTo>
                  <a:lnTo>
                    <a:pt x="36006" y="2021"/>
                  </a:lnTo>
                  <a:lnTo>
                    <a:pt x="36006" y="1479"/>
                  </a:lnTo>
                  <a:lnTo>
                    <a:pt x="36006" y="1046"/>
                  </a:lnTo>
                  <a:lnTo>
                    <a:pt x="36006" y="705"/>
                  </a:lnTo>
                  <a:lnTo>
                    <a:pt x="36006" y="434"/>
                  </a:lnTo>
                  <a:lnTo>
                    <a:pt x="36006" y="256"/>
                  </a:lnTo>
                  <a:lnTo>
                    <a:pt x="36006" y="132"/>
                  </a:lnTo>
                  <a:lnTo>
                    <a:pt x="36006" y="55"/>
                  </a:lnTo>
                  <a:lnTo>
                    <a:pt x="36006" y="24"/>
                  </a:lnTo>
                  <a:lnTo>
                    <a:pt x="36006" y="0"/>
                  </a:lnTo>
                  <a:lnTo>
                    <a:pt x="36006" y="0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24"/>
            <p:cNvSpPr/>
            <p:nvPr/>
          </p:nvSpPr>
          <p:spPr>
            <a:xfrm>
              <a:off x="31500" y="699425"/>
              <a:ext cx="900150" cy="2287225"/>
            </a:xfrm>
            <a:custGeom>
              <a:rect b="b" l="l" r="r" t="t"/>
              <a:pathLst>
                <a:path extrusionOk="0" fill="none" h="91489" w="36006">
                  <a:moveTo>
                    <a:pt x="0" y="0"/>
                  </a:moveTo>
                  <a:lnTo>
                    <a:pt x="0" y="0"/>
                  </a:lnTo>
                  <a:lnTo>
                    <a:pt x="37" y="0"/>
                  </a:lnTo>
                  <a:lnTo>
                    <a:pt x="128" y="0"/>
                  </a:lnTo>
                  <a:lnTo>
                    <a:pt x="348" y="0"/>
                  </a:lnTo>
                  <a:lnTo>
                    <a:pt x="640" y="0"/>
                  </a:lnTo>
                  <a:lnTo>
                    <a:pt x="1060" y="0"/>
                  </a:lnTo>
                  <a:lnTo>
                    <a:pt x="1663" y="0"/>
                  </a:lnTo>
                  <a:lnTo>
                    <a:pt x="2467" y="0"/>
                  </a:lnTo>
                  <a:lnTo>
                    <a:pt x="3526" y="0"/>
                  </a:lnTo>
                  <a:lnTo>
                    <a:pt x="4805" y="0"/>
                  </a:lnTo>
                  <a:lnTo>
                    <a:pt x="6376" y="0"/>
                  </a:lnTo>
                  <a:lnTo>
                    <a:pt x="8221" y="0"/>
                  </a:lnTo>
                  <a:lnTo>
                    <a:pt x="10176" y="0"/>
                  </a:lnTo>
                  <a:lnTo>
                    <a:pt x="12258" y="0"/>
                  </a:lnTo>
                  <a:lnTo>
                    <a:pt x="14432" y="0"/>
                  </a:lnTo>
                  <a:lnTo>
                    <a:pt x="16551" y="0"/>
                  </a:lnTo>
                  <a:lnTo>
                    <a:pt x="18633" y="0"/>
                  </a:lnTo>
                  <a:lnTo>
                    <a:pt x="20606" y="0"/>
                  </a:lnTo>
                  <a:lnTo>
                    <a:pt x="22433" y="0"/>
                  </a:lnTo>
                  <a:lnTo>
                    <a:pt x="24004" y="0"/>
                  </a:lnTo>
                  <a:lnTo>
                    <a:pt x="25283" y="0"/>
                  </a:lnTo>
                  <a:lnTo>
                    <a:pt x="26342" y="0"/>
                  </a:lnTo>
                  <a:lnTo>
                    <a:pt x="27146" y="0"/>
                  </a:lnTo>
                  <a:lnTo>
                    <a:pt x="27749" y="0"/>
                  </a:lnTo>
                  <a:lnTo>
                    <a:pt x="28169" y="0"/>
                  </a:lnTo>
                  <a:lnTo>
                    <a:pt x="28480" y="0"/>
                  </a:lnTo>
                  <a:lnTo>
                    <a:pt x="28681" y="0"/>
                  </a:lnTo>
                  <a:lnTo>
                    <a:pt x="28772" y="0"/>
                  </a:lnTo>
                  <a:lnTo>
                    <a:pt x="28809" y="0"/>
                  </a:lnTo>
                  <a:lnTo>
                    <a:pt x="28809" y="0"/>
                  </a:lnTo>
                  <a:lnTo>
                    <a:pt x="28809" y="0"/>
                  </a:lnTo>
                  <a:lnTo>
                    <a:pt x="28809" y="0"/>
                  </a:lnTo>
                  <a:lnTo>
                    <a:pt x="28809" y="0"/>
                  </a:lnTo>
                  <a:lnTo>
                    <a:pt x="28863" y="0"/>
                  </a:lnTo>
                  <a:lnTo>
                    <a:pt x="28936" y="0"/>
                  </a:lnTo>
                  <a:lnTo>
                    <a:pt x="29064" y="0"/>
                  </a:lnTo>
                  <a:lnTo>
                    <a:pt x="29192" y="0"/>
                  </a:lnTo>
                  <a:lnTo>
                    <a:pt x="29411" y="0"/>
                  </a:lnTo>
                  <a:lnTo>
                    <a:pt x="29667" y="0"/>
                  </a:lnTo>
                  <a:lnTo>
                    <a:pt x="30014" y="0"/>
                  </a:lnTo>
                  <a:lnTo>
                    <a:pt x="30398" y="0"/>
                  </a:lnTo>
                  <a:lnTo>
                    <a:pt x="30854" y="16"/>
                  </a:lnTo>
                  <a:lnTo>
                    <a:pt x="31329" y="16"/>
                  </a:lnTo>
                  <a:lnTo>
                    <a:pt x="31877" y="39"/>
                  </a:lnTo>
                  <a:lnTo>
                    <a:pt x="32389" y="70"/>
                  </a:lnTo>
                  <a:lnTo>
                    <a:pt x="32937" y="108"/>
                  </a:lnTo>
                  <a:lnTo>
                    <a:pt x="33448" y="178"/>
                  </a:lnTo>
                  <a:lnTo>
                    <a:pt x="33960" y="271"/>
                  </a:lnTo>
                  <a:lnTo>
                    <a:pt x="34398" y="379"/>
                  </a:lnTo>
                  <a:lnTo>
                    <a:pt x="34819" y="503"/>
                  </a:lnTo>
                  <a:lnTo>
                    <a:pt x="35111" y="689"/>
                  </a:lnTo>
                  <a:lnTo>
                    <a:pt x="35367" y="867"/>
                  </a:lnTo>
                  <a:lnTo>
                    <a:pt x="35586" y="1084"/>
                  </a:lnTo>
                  <a:lnTo>
                    <a:pt x="35750" y="1301"/>
                  </a:lnTo>
                  <a:lnTo>
                    <a:pt x="35842" y="1533"/>
                  </a:lnTo>
                  <a:lnTo>
                    <a:pt x="35915" y="1750"/>
                  </a:lnTo>
                  <a:lnTo>
                    <a:pt x="35969" y="1982"/>
                  </a:lnTo>
                  <a:lnTo>
                    <a:pt x="35969" y="2184"/>
                  </a:lnTo>
                  <a:lnTo>
                    <a:pt x="36006" y="2385"/>
                  </a:lnTo>
                  <a:lnTo>
                    <a:pt x="36006" y="2548"/>
                  </a:lnTo>
                  <a:lnTo>
                    <a:pt x="36006" y="2687"/>
                  </a:lnTo>
                  <a:lnTo>
                    <a:pt x="36006" y="2795"/>
                  </a:lnTo>
                  <a:lnTo>
                    <a:pt x="36006" y="2888"/>
                  </a:lnTo>
                  <a:lnTo>
                    <a:pt x="36006" y="2943"/>
                  </a:lnTo>
                  <a:lnTo>
                    <a:pt x="36006" y="2997"/>
                  </a:lnTo>
                  <a:lnTo>
                    <a:pt x="36006" y="3035"/>
                  </a:lnTo>
                  <a:lnTo>
                    <a:pt x="36006" y="3051"/>
                  </a:lnTo>
                  <a:lnTo>
                    <a:pt x="36006" y="3051"/>
                  </a:lnTo>
                  <a:lnTo>
                    <a:pt x="36006" y="3051"/>
                  </a:lnTo>
                  <a:lnTo>
                    <a:pt x="36006" y="3051"/>
                  </a:lnTo>
                  <a:lnTo>
                    <a:pt x="36006" y="3066"/>
                  </a:lnTo>
                  <a:lnTo>
                    <a:pt x="36006" y="3175"/>
                  </a:lnTo>
                  <a:lnTo>
                    <a:pt x="36006" y="3446"/>
                  </a:lnTo>
                  <a:lnTo>
                    <a:pt x="36006" y="3988"/>
                  </a:lnTo>
                  <a:lnTo>
                    <a:pt x="36006" y="4894"/>
                  </a:lnTo>
                  <a:lnTo>
                    <a:pt x="36006" y="6241"/>
                  </a:lnTo>
                  <a:lnTo>
                    <a:pt x="36006" y="8123"/>
                  </a:lnTo>
                  <a:lnTo>
                    <a:pt x="36006" y="10609"/>
                  </a:lnTo>
                  <a:lnTo>
                    <a:pt x="36006" y="13799"/>
                  </a:lnTo>
                  <a:lnTo>
                    <a:pt x="36006" y="17787"/>
                  </a:lnTo>
                  <a:lnTo>
                    <a:pt x="36006" y="22626"/>
                  </a:lnTo>
                  <a:lnTo>
                    <a:pt x="36006" y="28178"/>
                  </a:lnTo>
                  <a:lnTo>
                    <a:pt x="36006" y="34241"/>
                  </a:lnTo>
                  <a:lnTo>
                    <a:pt x="36006" y="40669"/>
                  </a:lnTo>
                  <a:lnTo>
                    <a:pt x="36006" y="47266"/>
                  </a:lnTo>
                  <a:lnTo>
                    <a:pt x="36006" y="53871"/>
                  </a:lnTo>
                  <a:lnTo>
                    <a:pt x="36006" y="60298"/>
                  </a:lnTo>
                  <a:lnTo>
                    <a:pt x="36006" y="66377"/>
                  </a:lnTo>
                  <a:lnTo>
                    <a:pt x="36006" y="71913"/>
                  </a:lnTo>
                  <a:lnTo>
                    <a:pt x="36006" y="76745"/>
                  </a:lnTo>
                  <a:lnTo>
                    <a:pt x="36006" y="80733"/>
                  </a:lnTo>
                  <a:lnTo>
                    <a:pt x="36006" y="83947"/>
                  </a:lnTo>
                  <a:lnTo>
                    <a:pt x="36006" y="86440"/>
                  </a:lnTo>
                  <a:lnTo>
                    <a:pt x="36006" y="88314"/>
                  </a:lnTo>
                  <a:lnTo>
                    <a:pt x="36006" y="89646"/>
                  </a:lnTo>
                  <a:lnTo>
                    <a:pt x="36006" y="90552"/>
                  </a:lnTo>
                  <a:lnTo>
                    <a:pt x="36006" y="91094"/>
                  </a:lnTo>
                  <a:lnTo>
                    <a:pt x="36006" y="91365"/>
                  </a:lnTo>
                  <a:lnTo>
                    <a:pt x="36006" y="91473"/>
                  </a:lnTo>
                  <a:lnTo>
                    <a:pt x="36006" y="91489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24"/>
            <p:cNvSpPr/>
            <p:nvPr/>
          </p:nvSpPr>
          <p:spPr>
            <a:xfrm>
              <a:off x="1291500" y="699425"/>
              <a:ext cx="25" cy="2287225"/>
            </a:xfrm>
            <a:custGeom>
              <a:rect b="b" l="l" r="r" t="t"/>
              <a:pathLst>
                <a:path extrusionOk="0" fill="none" h="91489" w="1">
                  <a:moveTo>
                    <a:pt x="1" y="91489"/>
                  </a:moveTo>
                  <a:lnTo>
                    <a:pt x="1" y="91473"/>
                  </a:lnTo>
                  <a:lnTo>
                    <a:pt x="1" y="91365"/>
                  </a:lnTo>
                  <a:lnTo>
                    <a:pt x="1" y="91071"/>
                  </a:lnTo>
                  <a:lnTo>
                    <a:pt x="1" y="90513"/>
                  </a:lnTo>
                  <a:lnTo>
                    <a:pt x="1" y="89576"/>
                  </a:lnTo>
                  <a:lnTo>
                    <a:pt x="1" y="88190"/>
                  </a:lnTo>
                  <a:lnTo>
                    <a:pt x="1" y="86254"/>
                  </a:lnTo>
                  <a:lnTo>
                    <a:pt x="1" y="83676"/>
                  </a:lnTo>
                  <a:lnTo>
                    <a:pt x="1" y="80377"/>
                  </a:lnTo>
                  <a:lnTo>
                    <a:pt x="1" y="76242"/>
                  </a:lnTo>
                  <a:lnTo>
                    <a:pt x="1" y="71247"/>
                  </a:lnTo>
                  <a:lnTo>
                    <a:pt x="1" y="65509"/>
                  </a:lnTo>
                  <a:lnTo>
                    <a:pt x="1" y="59230"/>
                  </a:lnTo>
                  <a:lnTo>
                    <a:pt x="1" y="52570"/>
                  </a:lnTo>
                  <a:lnTo>
                    <a:pt x="1" y="45756"/>
                  </a:lnTo>
                  <a:lnTo>
                    <a:pt x="1" y="38919"/>
                  </a:lnTo>
                  <a:lnTo>
                    <a:pt x="1" y="32275"/>
                  </a:lnTo>
                  <a:lnTo>
                    <a:pt x="1" y="25979"/>
                  </a:lnTo>
                  <a:lnTo>
                    <a:pt x="1" y="20241"/>
                  </a:lnTo>
                  <a:lnTo>
                    <a:pt x="1" y="15247"/>
                  </a:lnTo>
                  <a:lnTo>
                    <a:pt x="1" y="11112"/>
                  </a:lnTo>
                  <a:lnTo>
                    <a:pt x="1" y="7813"/>
                  </a:lnTo>
                  <a:lnTo>
                    <a:pt x="1" y="5235"/>
                  </a:lnTo>
                  <a:lnTo>
                    <a:pt x="1" y="3299"/>
                  </a:lnTo>
                  <a:lnTo>
                    <a:pt x="1" y="1913"/>
                  </a:lnTo>
                  <a:lnTo>
                    <a:pt x="1" y="976"/>
                  </a:lnTo>
                  <a:lnTo>
                    <a:pt x="1" y="418"/>
                  </a:lnTo>
                  <a:lnTo>
                    <a:pt x="1" y="124"/>
                  </a:lnTo>
                  <a:lnTo>
                    <a:pt x="1" y="16"/>
                  </a:lnTo>
                  <a:lnTo>
                    <a:pt x="1" y="0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24"/>
            <p:cNvSpPr/>
            <p:nvPr/>
          </p:nvSpPr>
          <p:spPr>
            <a:xfrm>
              <a:off x="1650925" y="699425"/>
              <a:ext cx="899250" cy="2287225"/>
            </a:xfrm>
            <a:custGeom>
              <a:rect b="b" l="l" r="r" t="t"/>
              <a:pathLst>
                <a:path extrusionOk="0" fill="none" h="91489" w="35970">
                  <a:moveTo>
                    <a:pt x="35969" y="0"/>
                  </a:moveTo>
                  <a:lnTo>
                    <a:pt x="35969" y="0"/>
                  </a:lnTo>
                  <a:lnTo>
                    <a:pt x="35933" y="0"/>
                  </a:lnTo>
                  <a:lnTo>
                    <a:pt x="35842" y="0"/>
                  </a:lnTo>
                  <a:lnTo>
                    <a:pt x="35677" y="0"/>
                  </a:lnTo>
                  <a:lnTo>
                    <a:pt x="35367" y="0"/>
                  </a:lnTo>
                  <a:lnTo>
                    <a:pt x="34946" y="0"/>
                  </a:lnTo>
                  <a:lnTo>
                    <a:pt x="34307" y="0"/>
                  </a:lnTo>
                  <a:lnTo>
                    <a:pt x="33503" y="0"/>
                  </a:lnTo>
                  <a:lnTo>
                    <a:pt x="32480" y="0"/>
                  </a:lnTo>
                  <a:lnTo>
                    <a:pt x="31165" y="0"/>
                  </a:lnTo>
                  <a:lnTo>
                    <a:pt x="29576" y="0"/>
                  </a:lnTo>
                  <a:lnTo>
                    <a:pt x="27804" y="0"/>
                  </a:lnTo>
                  <a:lnTo>
                    <a:pt x="25831" y="0"/>
                  </a:lnTo>
                  <a:lnTo>
                    <a:pt x="23712" y="0"/>
                  </a:lnTo>
                  <a:lnTo>
                    <a:pt x="21575" y="0"/>
                  </a:lnTo>
                  <a:lnTo>
                    <a:pt x="19419" y="0"/>
                  </a:lnTo>
                  <a:lnTo>
                    <a:pt x="17318" y="0"/>
                  </a:lnTo>
                  <a:lnTo>
                    <a:pt x="15364" y="0"/>
                  </a:lnTo>
                  <a:lnTo>
                    <a:pt x="13537" y="0"/>
                  </a:lnTo>
                  <a:lnTo>
                    <a:pt x="11966" y="0"/>
                  </a:lnTo>
                  <a:lnTo>
                    <a:pt x="10687" y="0"/>
                  </a:lnTo>
                  <a:lnTo>
                    <a:pt x="9664" y="0"/>
                  </a:lnTo>
                  <a:lnTo>
                    <a:pt x="8860" y="0"/>
                  </a:lnTo>
                  <a:lnTo>
                    <a:pt x="8221" y="0"/>
                  </a:lnTo>
                  <a:lnTo>
                    <a:pt x="7782" y="0"/>
                  </a:lnTo>
                  <a:lnTo>
                    <a:pt x="7490" y="0"/>
                  </a:lnTo>
                  <a:lnTo>
                    <a:pt x="7326" y="0"/>
                  </a:lnTo>
                  <a:lnTo>
                    <a:pt x="7234" y="0"/>
                  </a:lnTo>
                  <a:lnTo>
                    <a:pt x="7198" y="0"/>
                  </a:lnTo>
                  <a:lnTo>
                    <a:pt x="7198" y="0"/>
                  </a:lnTo>
                  <a:lnTo>
                    <a:pt x="7198" y="0"/>
                  </a:lnTo>
                  <a:lnTo>
                    <a:pt x="7198" y="0"/>
                  </a:lnTo>
                  <a:lnTo>
                    <a:pt x="7161" y="0"/>
                  </a:lnTo>
                  <a:lnTo>
                    <a:pt x="7107" y="0"/>
                  </a:lnTo>
                  <a:lnTo>
                    <a:pt x="7033" y="0"/>
                  </a:lnTo>
                  <a:lnTo>
                    <a:pt x="6942" y="0"/>
                  </a:lnTo>
                  <a:lnTo>
                    <a:pt x="6778" y="0"/>
                  </a:lnTo>
                  <a:lnTo>
                    <a:pt x="6559" y="0"/>
                  </a:lnTo>
                  <a:lnTo>
                    <a:pt x="6303" y="0"/>
                  </a:lnTo>
                  <a:lnTo>
                    <a:pt x="6010" y="0"/>
                  </a:lnTo>
                  <a:lnTo>
                    <a:pt x="5627" y="0"/>
                  </a:lnTo>
                  <a:lnTo>
                    <a:pt x="5152" y="16"/>
                  </a:lnTo>
                  <a:lnTo>
                    <a:pt x="4640" y="16"/>
                  </a:lnTo>
                  <a:lnTo>
                    <a:pt x="4129" y="39"/>
                  </a:lnTo>
                  <a:lnTo>
                    <a:pt x="3581" y="70"/>
                  </a:lnTo>
                  <a:lnTo>
                    <a:pt x="3069" y="108"/>
                  </a:lnTo>
                  <a:lnTo>
                    <a:pt x="2558" y="178"/>
                  </a:lnTo>
                  <a:lnTo>
                    <a:pt x="2046" y="271"/>
                  </a:lnTo>
                  <a:lnTo>
                    <a:pt x="1571" y="379"/>
                  </a:lnTo>
                  <a:lnTo>
                    <a:pt x="1188" y="503"/>
                  </a:lnTo>
                  <a:lnTo>
                    <a:pt x="859" y="689"/>
                  </a:lnTo>
                  <a:lnTo>
                    <a:pt x="603" y="867"/>
                  </a:lnTo>
                  <a:lnTo>
                    <a:pt x="384" y="1084"/>
                  </a:lnTo>
                  <a:lnTo>
                    <a:pt x="256" y="1301"/>
                  </a:lnTo>
                  <a:lnTo>
                    <a:pt x="128" y="1533"/>
                  </a:lnTo>
                  <a:lnTo>
                    <a:pt x="37" y="1750"/>
                  </a:lnTo>
                  <a:lnTo>
                    <a:pt x="37" y="1982"/>
                  </a:lnTo>
                  <a:lnTo>
                    <a:pt x="0" y="2184"/>
                  </a:lnTo>
                  <a:lnTo>
                    <a:pt x="0" y="2385"/>
                  </a:lnTo>
                  <a:lnTo>
                    <a:pt x="0" y="2548"/>
                  </a:lnTo>
                  <a:lnTo>
                    <a:pt x="0" y="2687"/>
                  </a:lnTo>
                  <a:lnTo>
                    <a:pt x="0" y="2795"/>
                  </a:lnTo>
                  <a:lnTo>
                    <a:pt x="0" y="2888"/>
                  </a:lnTo>
                  <a:lnTo>
                    <a:pt x="0" y="2943"/>
                  </a:lnTo>
                  <a:lnTo>
                    <a:pt x="0" y="2997"/>
                  </a:lnTo>
                  <a:lnTo>
                    <a:pt x="0" y="3035"/>
                  </a:lnTo>
                  <a:lnTo>
                    <a:pt x="0" y="3051"/>
                  </a:lnTo>
                  <a:lnTo>
                    <a:pt x="0" y="3051"/>
                  </a:lnTo>
                  <a:lnTo>
                    <a:pt x="0" y="3051"/>
                  </a:lnTo>
                  <a:lnTo>
                    <a:pt x="0" y="3051"/>
                  </a:lnTo>
                  <a:lnTo>
                    <a:pt x="0" y="3066"/>
                  </a:lnTo>
                  <a:lnTo>
                    <a:pt x="0" y="3175"/>
                  </a:lnTo>
                  <a:lnTo>
                    <a:pt x="0" y="3446"/>
                  </a:lnTo>
                  <a:lnTo>
                    <a:pt x="0" y="3988"/>
                  </a:lnTo>
                  <a:lnTo>
                    <a:pt x="0" y="4894"/>
                  </a:lnTo>
                  <a:lnTo>
                    <a:pt x="0" y="6241"/>
                  </a:lnTo>
                  <a:lnTo>
                    <a:pt x="0" y="8123"/>
                  </a:lnTo>
                  <a:lnTo>
                    <a:pt x="0" y="10609"/>
                  </a:lnTo>
                  <a:lnTo>
                    <a:pt x="0" y="13799"/>
                  </a:lnTo>
                  <a:lnTo>
                    <a:pt x="0" y="17787"/>
                  </a:lnTo>
                  <a:lnTo>
                    <a:pt x="0" y="22626"/>
                  </a:lnTo>
                  <a:lnTo>
                    <a:pt x="0" y="28178"/>
                  </a:lnTo>
                  <a:lnTo>
                    <a:pt x="0" y="34241"/>
                  </a:lnTo>
                  <a:lnTo>
                    <a:pt x="0" y="40669"/>
                  </a:lnTo>
                  <a:lnTo>
                    <a:pt x="0" y="47266"/>
                  </a:lnTo>
                  <a:lnTo>
                    <a:pt x="0" y="53871"/>
                  </a:lnTo>
                  <a:lnTo>
                    <a:pt x="0" y="60298"/>
                  </a:lnTo>
                  <a:lnTo>
                    <a:pt x="0" y="66377"/>
                  </a:lnTo>
                  <a:lnTo>
                    <a:pt x="0" y="71913"/>
                  </a:lnTo>
                  <a:lnTo>
                    <a:pt x="0" y="76745"/>
                  </a:lnTo>
                  <a:lnTo>
                    <a:pt x="0" y="80733"/>
                  </a:lnTo>
                  <a:lnTo>
                    <a:pt x="0" y="83947"/>
                  </a:lnTo>
                  <a:lnTo>
                    <a:pt x="0" y="86440"/>
                  </a:lnTo>
                  <a:lnTo>
                    <a:pt x="0" y="88314"/>
                  </a:lnTo>
                  <a:lnTo>
                    <a:pt x="0" y="89646"/>
                  </a:lnTo>
                  <a:lnTo>
                    <a:pt x="0" y="90552"/>
                  </a:lnTo>
                  <a:lnTo>
                    <a:pt x="0" y="91094"/>
                  </a:lnTo>
                  <a:lnTo>
                    <a:pt x="0" y="91365"/>
                  </a:lnTo>
                  <a:lnTo>
                    <a:pt x="0" y="91473"/>
                  </a:lnTo>
                  <a:lnTo>
                    <a:pt x="0" y="91489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24"/>
            <p:cNvSpPr/>
            <p:nvPr/>
          </p:nvSpPr>
          <p:spPr>
            <a:xfrm>
              <a:off x="1380575" y="2605450"/>
              <a:ext cx="179950" cy="152575"/>
            </a:xfrm>
            <a:custGeom>
              <a:rect b="b" l="l" r="r" t="t"/>
              <a:pathLst>
                <a:path extrusionOk="0" fill="none" h="6103" w="7198">
                  <a:moveTo>
                    <a:pt x="0" y="1031"/>
                  </a:moveTo>
                  <a:lnTo>
                    <a:pt x="0" y="1031"/>
                  </a:lnTo>
                  <a:lnTo>
                    <a:pt x="0" y="1031"/>
                  </a:lnTo>
                  <a:lnTo>
                    <a:pt x="0" y="1015"/>
                  </a:lnTo>
                  <a:lnTo>
                    <a:pt x="0" y="1015"/>
                  </a:lnTo>
                  <a:lnTo>
                    <a:pt x="0" y="992"/>
                  </a:lnTo>
                  <a:lnTo>
                    <a:pt x="0" y="992"/>
                  </a:lnTo>
                  <a:lnTo>
                    <a:pt x="0" y="961"/>
                  </a:lnTo>
                  <a:lnTo>
                    <a:pt x="0" y="938"/>
                  </a:lnTo>
                  <a:lnTo>
                    <a:pt x="0" y="907"/>
                  </a:lnTo>
                  <a:lnTo>
                    <a:pt x="0" y="853"/>
                  </a:lnTo>
                  <a:lnTo>
                    <a:pt x="0" y="798"/>
                  </a:lnTo>
                  <a:lnTo>
                    <a:pt x="0" y="721"/>
                  </a:lnTo>
                  <a:lnTo>
                    <a:pt x="55" y="667"/>
                  </a:lnTo>
                  <a:lnTo>
                    <a:pt x="55" y="597"/>
                  </a:lnTo>
                  <a:lnTo>
                    <a:pt x="55" y="527"/>
                  </a:lnTo>
                  <a:lnTo>
                    <a:pt x="91" y="435"/>
                  </a:lnTo>
                  <a:lnTo>
                    <a:pt x="128" y="365"/>
                  </a:lnTo>
                  <a:lnTo>
                    <a:pt x="183" y="295"/>
                  </a:lnTo>
                  <a:lnTo>
                    <a:pt x="256" y="241"/>
                  </a:lnTo>
                  <a:lnTo>
                    <a:pt x="311" y="187"/>
                  </a:lnTo>
                  <a:lnTo>
                    <a:pt x="438" y="133"/>
                  </a:lnTo>
                  <a:lnTo>
                    <a:pt x="512" y="94"/>
                  </a:lnTo>
                  <a:lnTo>
                    <a:pt x="639" y="55"/>
                  </a:lnTo>
                  <a:lnTo>
                    <a:pt x="767" y="40"/>
                  </a:lnTo>
                  <a:lnTo>
                    <a:pt x="895" y="24"/>
                  </a:lnTo>
                  <a:lnTo>
                    <a:pt x="1078" y="24"/>
                  </a:lnTo>
                  <a:lnTo>
                    <a:pt x="1206" y="1"/>
                  </a:lnTo>
                  <a:lnTo>
                    <a:pt x="1334" y="1"/>
                  </a:lnTo>
                  <a:lnTo>
                    <a:pt x="1407" y="1"/>
                  </a:lnTo>
                  <a:lnTo>
                    <a:pt x="1534" y="1"/>
                  </a:lnTo>
                  <a:lnTo>
                    <a:pt x="1589" y="1"/>
                  </a:lnTo>
                  <a:lnTo>
                    <a:pt x="1662" y="1"/>
                  </a:lnTo>
                  <a:lnTo>
                    <a:pt x="1717" y="1"/>
                  </a:lnTo>
                  <a:lnTo>
                    <a:pt x="1754" y="1"/>
                  </a:lnTo>
                  <a:lnTo>
                    <a:pt x="1790" y="1"/>
                  </a:lnTo>
                  <a:lnTo>
                    <a:pt x="1790" y="1"/>
                  </a:lnTo>
                  <a:lnTo>
                    <a:pt x="1790" y="1"/>
                  </a:lnTo>
                  <a:lnTo>
                    <a:pt x="1827" y="1"/>
                  </a:lnTo>
                  <a:lnTo>
                    <a:pt x="1827" y="1"/>
                  </a:lnTo>
                  <a:lnTo>
                    <a:pt x="1827" y="1"/>
                  </a:lnTo>
                  <a:lnTo>
                    <a:pt x="1827" y="1"/>
                  </a:lnTo>
                  <a:lnTo>
                    <a:pt x="1827" y="1"/>
                  </a:lnTo>
                  <a:lnTo>
                    <a:pt x="1827" y="1"/>
                  </a:lnTo>
                  <a:lnTo>
                    <a:pt x="1882" y="1"/>
                  </a:lnTo>
                  <a:lnTo>
                    <a:pt x="1882" y="1"/>
                  </a:lnTo>
                  <a:lnTo>
                    <a:pt x="1955" y="1"/>
                  </a:lnTo>
                  <a:lnTo>
                    <a:pt x="2009" y="1"/>
                  </a:lnTo>
                  <a:lnTo>
                    <a:pt x="2137" y="1"/>
                  </a:lnTo>
                  <a:lnTo>
                    <a:pt x="2265" y="1"/>
                  </a:lnTo>
                  <a:lnTo>
                    <a:pt x="2430" y="1"/>
                  </a:lnTo>
                  <a:lnTo>
                    <a:pt x="2594" y="1"/>
                  </a:lnTo>
                  <a:lnTo>
                    <a:pt x="2850" y="1"/>
                  </a:lnTo>
                  <a:lnTo>
                    <a:pt x="3069" y="1"/>
                  </a:lnTo>
                  <a:lnTo>
                    <a:pt x="3361" y="1"/>
                  </a:lnTo>
                  <a:lnTo>
                    <a:pt x="3617" y="1"/>
                  </a:lnTo>
                  <a:lnTo>
                    <a:pt x="3873" y="1"/>
                  </a:lnTo>
                  <a:lnTo>
                    <a:pt x="4129" y="1"/>
                  </a:lnTo>
                  <a:lnTo>
                    <a:pt x="4384" y="1"/>
                  </a:lnTo>
                  <a:lnTo>
                    <a:pt x="4603" y="1"/>
                  </a:lnTo>
                  <a:lnTo>
                    <a:pt x="4823" y="1"/>
                  </a:lnTo>
                  <a:lnTo>
                    <a:pt x="4987" y="1"/>
                  </a:lnTo>
                  <a:lnTo>
                    <a:pt x="5115" y="1"/>
                  </a:lnTo>
                  <a:lnTo>
                    <a:pt x="5206" y="1"/>
                  </a:lnTo>
                  <a:lnTo>
                    <a:pt x="5279" y="1"/>
                  </a:lnTo>
                  <a:lnTo>
                    <a:pt x="5334" y="1"/>
                  </a:lnTo>
                  <a:lnTo>
                    <a:pt x="5371" y="1"/>
                  </a:lnTo>
                  <a:lnTo>
                    <a:pt x="5407" y="1"/>
                  </a:lnTo>
                  <a:lnTo>
                    <a:pt x="5407" y="1"/>
                  </a:lnTo>
                  <a:lnTo>
                    <a:pt x="5407" y="1"/>
                  </a:lnTo>
                  <a:lnTo>
                    <a:pt x="5407" y="1"/>
                  </a:lnTo>
                  <a:lnTo>
                    <a:pt x="5407" y="1"/>
                  </a:lnTo>
                  <a:lnTo>
                    <a:pt x="5407" y="1"/>
                  </a:lnTo>
                  <a:lnTo>
                    <a:pt x="5407" y="1"/>
                  </a:lnTo>
                  <a:lnTo>
                    <a:pt x="5407" y="1"/>
                  </a:lnTo>
                  <a:lnTo>
                    <a:pt x="5462" y="1"/>
                  </a:lnTo>
                  <a:lnTo>
                    <a:pt x="5499" y="1"/>
                  </a:lnTo>
                  <a:lnTo>
                    <a:pt x="5499" y="1"/>
                  </a:lnTo>
                  <a:lnTo>
                    <a:pt x="5590" y="1"/>
                  </a:lnTo>
                  <a:lnTo>
                    <a:pt x="5626" y="1"/>
                  </a:lnTo>
                  <a:lnTo>
                    <a:pt x="5718" y="1"/>
                  </a:lnTo>
                  <a:lnTo>
                    <a:pt x="5791" y="1"/>
                  </a:lnTo>
                  <a:lnTo>
                    <a:pt x="5919" y="1"/>
                  </a:lnTo>
                  <a:lnTo>
                    <a:pt x="6047" y="1"/>
                  </a:lnTo>
                  <a:lnTo>
                    <a:pt x="6174" y="24"/>
                  </a:lnTo>
                  <a:lnTo>
                    <a:pt x="6302" y="24"/>
                  </a:lnTo>
                  <a:lnTo>
                    <a:pt x="6430" y="40"/>
                  </a:lnTo>
                  <a:lnTo>
                    <a:pt x="6558" y="55"/>
                  </a:lnTo>
                  <a:lnTo>
                    <a:pt x="6686" y="94"/>
                  </a:lnTo>
                  <a:lnTo>
                    <a:pt x="6814" y="133"/>
                  </a:lnTo>
                  <a:lnTo>
                    <a:pt x="6905" y="187"/>
                  </a:lnTo>
                  <a:lnTo>
                    <a:pt x="6978" y="241"/>
                  </a:lnTo>
                  <a:lnTo>
                    <a:pt x="7070" y="295"/>
                  </a:lnTo>
                  <a:lnTo>
                    <a:pt x="7106" y="365"/>
                  </a:lnTo>
                  <a:lnTo>
                    <a:pt x="7161" y="435"/>
                  </a:lnTo>
                  <a:lnTo>
                    <a:pt x="7161" y="504"/>
                  </a:lnTo>
                  <a:lnTo>
                    <a:pt x="7197" y="597"/>
                  </a:lnTo>
                  <a:lnTo>
                    <a:pt x="7197" y="667"/>
                  </a:lnTo>
                  <a:lnTo>
                    <a:pt x="7197" y="721"/>
                  </a:lnTo>
                  <a:lnTo>
                    <a:pt x="7197" y="798"/>
                  </a:lnTo>
                  <a:lnTo>
                    <a:pt x="7197" y="853"/>
                  </a:lnTo>
                  <a:lnTo>
                    <a:pt x="7197" y="907"/>
                  </a:lnTo>
                  <a:lnTo>
                    <a:pt x="7197" y="938"/>
                  </a:lnTo>
                  <a:lnTo>
                    <a:pt x="7197" y="961"/>
                  </a:lnTo>
                  <a:lnTo>
                    <a:pt x="7197" y="992"/>
                  </a:lnTo>
                  <a:lnTo>
                    <a:pt x="7197" y="992"/>
                  </a:lnTo>
                  <a:lnTo>
                    <a:pt x="7197" y="1015"/>
                  </a:lnTo>
                  <a:lnTo>
                    <a:pt x="7197" y="1015"/>
                  </a:lnTo>
                  <a:lnTo>
                    <a:pt x="7197" y="1031"/>
                  </a:lnTo>
                  <a:lnTo>
                    <a:pt x="7197" y="1031"/>
                  </a:lnTo>
                  <a:lnTo>
                    <a:pt x="7197" y="1031"/>
                  </a:lnTo>
                  <a:lnTo>
                    <a:pt x="7197" y="1031"/>
                  </a:lnTo>
                  <a:lnTo>
                    <a:pt x="7197" y="1031"/>
                  </a:lnTo>
                  <a:lnTo>
                    <a:pt x="7197" y="1046"/>
                  </a:lnTo>
                  <a:lnTo>
                    <a:pt x="7197" y="1069"/>
                  </a:lnTo>
                  <a:lnTo>
                    <a:pt x="7197" y="1100"/>
                  </a:lnTo>
                  <a:lnTo>
                    <a:pt x="7197" y="1178"/>
                  </a:lnTo>
                  <a:lnTo>
                    <a:pt x="7197" y="1248"/>
                  </a:lnTo>
                  <a:lnTo>
                    <a:pt x="7197" y="1371"/>
                  </a:lnTo>
                  <a:lnTo>
                    <a:pt x="7197" y="1519"/>
                  </a:lnTo>
                  <a:lnTo>
                    <a:pt x="7197" y="1697"/>
                  </a:lnTo>
                  <a:lnTo>
                    <a:pt x="7197" y="1914"/>
                  </a:lnTo>
                  <a:lnTo>
                    <a:pt x="7197" y="2185"/>
                  </a:lnTo>
                  <a:lnTo>
                    <a:pt x="7197" y="2456"/>
                  </a:lnTo>
                  <a:lnTo>
                    <a:pt x="7197" y="2742"/>
                  </a:lnTo>
                  <a:lnTo>
                    <a:pt x="7197" y="3052"/>
                  </a:lnTo>
                  <a:lnTo>
                    <a:pt x="7197" y="3362"/>
                  </a:lnTo>
                  <a:lnTo>
                    <a:pt x="7197" y="3648"/>
                  </a:lnTo>
                  <a:lnTo>
                    <a:pt x="7197" y="3935"/>
                  </a:lnTo>
                  <a:lnTo>
                    <a:pt x="7197" y="4190"/>
                  </a:lnTo>
                  <a:lnTo>
                    <a:pt x="7197" y="4407"/>
                  </a:lnTo>
                  <a:lnTo>
                    <a:pt x="7197" y="4585"/>
                  </a:lnTo>
                  <a:lnTo>
                    <a:pt x="7197" y="4748"/>
                  </a:lnTo>
                  <a:lnTo>
                    <a:pt x="7197" y="4856"/>
                  </a:lnTo>
                  <a:lnTo>
                    <a:pt x="7197" y="4949"/>
                  </a:lnTo>
                  <a:lnTo>
                    <a:pt x="7197" y="5003"/>
                  </a:lnTo>
                  <a:lnTo>
                    <a:pt x="7197" y="5034"/>
                  </a:lnTo>
                  <a:lnTo>
                    <a:pt x="7197" y="5073"/>
                  </a:lnTo>
                  <a:lnTo>
                    <a:pt x="7197" y="5073"/>
                  </a:lnTo>
                  <a:lnTo>
                    <a:pt x="7197" y="5088"/>
                  </a:lnTo>
                  <a:lnTo>
                    <a:pt x="7197" y="5088"/>
                  </a:lnTo>
                  <a:lnTo>
                    <a:pt x="7197" y="5088"/>
                  </a:lnTo>
                  <a:lnTo>
                    <a:pt x="7197" y="5088"/>
                  </a:lnTo>
                  <a:lnTo>
                    <a:pt x="7197" y="5088"/>
                  </a:lnTo>
                  <a:lnTo>
                    <a:pt x="7197" y="5088"/>
                  </a:lnTo>
                  <a:lnTo>
                    <a:pt x="7197" y="5112"/>
                  </a:lnTo>
                  <a:lnTo>
                    <a:pt x="7197" y="5127"/>
                  </a:lnTo>
                  <a:lnTo>
                    <a:pt x="7197" y="5143"/>
                  </a:lnTo>
                  <a:lnTo>
                    <a:pt x="7197" y="5181"/>
                  </a:lnTo>
                  <a:lnTo>
                    <a:pt x="7197" y="5220"/>
                  </a:lnTo>
                  <a:lnTo>
                    <a:pt x="7197" y="5251"/>
                  </a:lnTo>
                  <a:lnTo>
                    <a:pt x="7197" y="5305"/>
                  </a:lnTo>
                  <a:lnTo>
                    <a:pt x="7197" y="5383"/>
                  </a:lnTo>
                  <a:lnTo>
                    <a:pt x="7197" y="5452"/>
                  </a:lnTo>
                  <a:lnTo>
                    <a:pt x="7197" y="5522"/>
                  </a:lnTo>
                  <a:lnTo>
                    <a:pt x="7161" y="5599"/>
                  </a:lnTo>
                  <a:lnTo>
                    <a:pt x="7161" y="5669"/>
                  </a:lnTo>
                  <a:lnTo>
                    <a:pt x="7106" y="5739"/>
                  </a:lnTo>
                  <a:lnTo>
                    <a:pt x="7070" y="5808"/>
                  </a:lnTo>
                  <a:lnTo>
                    <a:pt x="6978" y="5886"/>
                  </a:lnTo>
                  <a:lnTo>
                    <a:pt x="6905" y="5940"/>
                  </a:lnTo>
                  <a:lnTo>
                    <a:pt x="6814" y="5971"/>
                  </a:lnTo>
                  <a:lnTo>
                    <a:pt x="6686" y="6010"/>
                  </a:lnTo>
                  <a:lnTo>
                    <a:pt x="6558" y="6049"/>
                  </a:lnTo>
                  <a:lnTo>
                    <a:pt x="6430" y="6064"/>
                  </a:lnTo>
                  <a:lnTo>
                    <a:pt x="6302" y="6079"/>
                  </a:lnTo>
                  <a:lnTo>
                    <a:pt x="6174" y="6103"/>
                  </a:lnTo>
                  <a:lnTo>
                    <a:pt x="6047" y="6103"/>
                  </a:lnTo>
                  <a:lnTo>
                    <a:pt x="5919" y="6103"/>
                  </a:lnTo>
                  <a:lnTo>
                    <a:pt x="5791" y="6103"/>
                  </a:lnTo>
                  <a:lnTo>
                    <a:pt x="5718" y="6103"/>
                  </a:lnTo>
                  <a:lnTo>
                    <a:pt x="5626" y="6103"/>
                  </a:lnTo>
                  <a:lnTo>
                    <a:pt x="5590" y="6103"/>
                  </a:lnTo>
                  <a:lnTo>
                    <a:pt x="5499" y="6103"/>
                  </a:lnTo>
                  <a:lnTo>
                    <a:pt x="5499" y="6103"/>
                  </a:lnTo>
                  <a:lnTo>
                    <a:pt x="5462" y="6103"/>
                  </a:lnTo>
                  <a:lnTo>
                    <a:pt x="5407" y="6103"/>
                  </a:lnTo>
                  <a:lnTo>
                    <a:pt x="5407" y="6103"/>
                  </a:lnTo>
                  <a:lnTo>
                    <a:pt x="5407" y="6103"/>
                  </a:lnTo>
                  <a:lnTo>
                    <a:pt x="5407" y="6103"/>
                  </a:lnTo>
                  <a:lnTo>
                    <a:pt x="5407" y="6103"/>
                  </a:lnTo>
                  <a:lnTo>
                    <a:pt x="5407" y="6103"/>
                  </a:lnTo>
                  <a:lnTo>
                    <a:pt x="5407" y="6103"/>
                  </a:lnTo>
                  <a:lnTo>
                    <a:pt x="5407" y="6103"/>
                  </a:lnTo>
                  <a:lnTo>
                    <a:pt x="5371" y="6103"/>
                  </a:lnTo>
                  <a:lnTo>
                    <a:pt x="5334" y="6103"/>
                  </a:lnTo>
                  <a:lnTo>
                    <a:pt x="5279" y="6103"/>
                  </a:lnTo>
                  <a:lnTo>
                    <a:pt x="5206" y="6103"/>
                  </a:lnTo>
                  <a:lnTo>
                    <a:pt x="5115" y="6103"/>
                  </a:lnTo>
                  <a:lnTo>
                    <a:pt x="4987" y="6103"/>
                  </a:lnTo>
                  <a:lnTo>
                    <a:pt x="4823" y="6103"/>
                  </a:lnTo>
                  <a:lnTo>
                    <a:pt x="4603" y="6103"/>
                  </a:lnTo>
                  <a:lnTo>
                    <a:pt x="4384" y="6103"/>
                  </a:lnTo>
                  <a:lnTo>
                    <a:pt x="4129" y="6103"/>
                  </a:lnTo>
                  <a:lnTo>
                    <a:pt x="3873" y="6103"/>
                  </a:lnTo>
                  <a:lnTo>
                    <a:pt x="3617" y="6103"/>
                  </a:lnTo>
                  <a:lnTo>
                    <a:pt x="3361" y="6103"/>
                  </a:lnTo>
                  <a:lnTo>
                    <a:pt x="3069" y="6103"/>
                  </a:lnTo>
                  <a:lnTo>
                    <a:pt x="2850" y="6103"/>
                  </a:lnTo>
                  <a:lnTo>
                    <a:pt x="2594" y="6103"/>
                  </a:lnTo>
                  <a:lnTo>
                    <a:pt x="2430" y="6103"/>
                  </a:lnTo>
                  <a:lnTo>
                    <a:pt x="2265" y="6103"/>
                  </a:lnTo>
                  <a:lnTo>
                    <a:pt x="2137" y="6103"/>
                  </a:lnTo>
                  <a:lnTo>
                    <a:pt x="2009" y="6103"/>
                  </a:lnTo>
                  <a:lnTo>
                    <a:pt x="1955" y="6103"/>
                  </a:lnTo>
                  <a:lnTo>
                    <a:pt x="1882" y="6103"/>
                  </a:lnTo>
                  <a:lnTo>
                    <a:pt x="1882" y="6103"/>
                  </a:lnTo>
                  <a:lnTo>
                    <a:pt x="1827" y="6103"/>
                  </a:lnTo>
                  <a:lnTo>
                    <a:pt x="1827" y="6103"/>
                  </a:lnTo>
                  <a:lnTo>
                    <a:pt x="1827" y="6103"/>
                  </a:lnTo>
                  <a:lnTo>
                    <a:pt x="1827" y="6103"/>
                  </a:lnTo>
                  <a:lnTo>
                    <a:pt x="1827" y="6103"/>
                  </a:lnTo>
                  <a:lnTo>
                    <a:pt x="1827" y="6103"/>
                  </a:lnTo>
                  <a:lnTo>
                    <a:pt x="1790" y="6103"/>
                  </a:lnTo>
                  <a:lnTo>
                    <a:pt x="1790" y="6103"/>
                  </a:lnTo>
                  <a:lnTo>
                    <a:pt x="1790" y="6103"/>
                  </a:lnTo>
                  <a:lnTo>
                    <a:pt x="1754" y="6103"/>
                  </a:lnTo>
                  <a:lnTo>
                    <a:pt x="1717" y="6103"/>
                  </a:lnTo>
                  <a:lnTo>
                    <a:pt x="1662" y="6103"/>
                  </a:lnTo>
                  <a:lnTo>
                    <a:pt x="1589" y="6103"/>
                  </a:lnTo>
                  <a:lnTo>
                    <a:pt x="1534" y="6103"/>
                  </a:lnTo>
                  <a:lnTo>
                    <a:pt x="1407" y="6103"/>
                  </a:lnTo>
                  <a:lnTo>
                    <a:pt x="1334" y="6103"/>
                  </a:lnTo>
                  <a:lnTo>
                    <a:pt x="1206" y="6103"/>
                  </a:lnTo>
                  <a:lnTo>
                    <a:pt x="1078" y="6103"/>
                  </a:lnTo>
                  <a:lnTo>
                    <a:pt x="895" y="6079"/>
                  </a:lnTo>
                  <a:lnTo>
                    <a:pt x="767" y="6064"/>
                  </a:lnTo>
                  <a:lnTo>
                    <a:pt x="639" y="6049"/>
                  </a:lnTo>
                  <a:lnTo>
                    <a:pt x="512" y="6010"/>
                  </a:lnTo>
                  <a:lnTo>
                    <a:pt x="438" y="5971"/>
                  </a:lnTo>
                  <a:lnTo>
                    <a:pt x="311" y="5940"/>
                  </a:lnTo>
                  <a:lnTo>
                    <a:pt x="256" y="5886"/>
                  </a:lnTo>
                  <a:lnTo>
                    <a:pt x="183" y="5808"/>
                  </a:lnTo>
                  <a:lnTo>
                    <a:pt x="128" y="5739"/>
                  </a:lnTo>
                  <a:lnTo>
                    <a:pt x="91" y="5669"/>
                  </a:lnTo>
                  <a:lnTo>
                    <a:pt x="55" y="5599"/>
                  </a:lnTo>
                  <a:lnTo>
                    <a:pt x="55" y="5522"/>
                  </a:lnTo>
                  <a:lnTo>
                    <a:pt x="55" y="5452"/>
                  </a:lnTo>
                  <a:lnTo>
                    <a:pt x="0" y="5383"/>
                  </a:lnTo>
                  <a:lnTo>
                    <a:pt x="0" y="5305"/>
                  </a:lnTo>
                  <a:lnTo>
                    <a:pt x="0" y="5251"/>
                  </a:lnTo>
                  <a:lnTo>
                    <a:pt x="0" y="5220"/>
                  </a:lnTo>
                  <a:lnTo>
                    <a:pt x="0" y="5181"/>
                  </a:lnTo>
                  <a:lnTo>
                    <a:pt x="0" y="5143"/>
                  </a:lnTo>
                  <a:lnTo>
                    <a:pt x="0" y="5127"/>
                  </a:lnTo>
                  <a:lnTo>
                    <a:pt x="0" y="5112"/>
                  </a:lnTo>
                  <a:lnTo>
                    <a:pt x="0" y="5088"/>
                  </a:lnTo>
                  <a:lnTo>
                    <a:pt x="0" y="5088"/>
                  </a:lnTo>
                  <a:lnTo>
                    <a:pt x="0" y="5088"/>
                  </a:lnTo>
                  <a:lnTo>
                    <a:pt x="0" y="5088"/>
                  </a:lnTo>
                  <a:lnTo>
                    <a:pt x="0" y="5088"/>
                  </a:lnTo>
                  <a:lnTo>
                    <a:pt x="0" y="5088"/>
                  </a:lnTo>
                  <a:lnTo>
                    <a:pt x="0" y="5073"/>
                  </a:lnTo>
                  <a:lnTo>
                    <a:pt x="0" y="5073"/>
                  </a:lnTo>
                  <a:lnTo>
                    <a:pt x="0" y="5034"/>
                  </a:lnTo>
                  <a:lnTo>
                    <a:pt x="0" y="5003"/>
                  </a:lnTo>
                  <a:lnTo>
                    <a:pt x="0" y="4949"/>
                  </a:lnTo>
                  <a:lnTo>
                    <a:pt x="0" y="4856"/>
                  </a:lnTo>
                  <a:lnTo>
                    <a:pt x="0" y="4748"/>
                  </a:lnTo>
                  <a:lnTo>
                    <a:pt x="0" y="4585"/>
                  </a:lnTo>
                  <a:lnTo>
                    <a:pt x="0" y="4407"/>
                  </a:lnTo>
                  <a:lnTo>
                    <a:pt x="0" y="4190"/>
                  </a:lnTo>
                  <a:lnTo>
                    <a:pt x="0" y="3935"/>
                  </a:lnTo>
                  <a:lnTo>
                    <a:pt x="0" y="3648"/>
                  </a:lnTo>
                  <a:lnTo>
                    <a:pt x="0" y="3362"/>
                  </a:lnTo>
                  <a:lnTo>
                    <a:pt x="0" y="3052"/>
                  </a:lnTo>
                  <a:lnTo>
                    <a:pt x="0" y="2742"/>
                  </a:lnTo>
                  <a:lnTo>
                    <a:pt x="0" y="2456"/>
                  </a:lnTo>
                  <a:lnTo>
                    <a:pt x="0" y="2185"/>
                  </a:lnTo>
                  <a:lnTo>
                    <a:pt x="0" y="1914"/>
                  </a:lnTo>
                  <a:lnTo>
                    <a:pt x="0" y="1697"/>
                  </a:lnTo>
                  <a:lnTo>
                    <a:pt x="0" y="1519"/>
                  </a:lnTo>
                  <a:lnTo>
                    <a:pt x="0" y="1371"/>
                  </a:lnTo>
                  <a:lnTo>
                    <a:pt x="0" y="1248"/>
                  </a:lnTo>
                  <a:lnTo>
                    <a:pt x="0" y="1178"/>
                  </a:lnTo>
                  <a:lnTo>
                    <a:pt x="0" y="1100"/>
                  </a:lnTo>
                  <a:lnTo>
                    <a:pt x="0" y="1069"/>
                  </a:lnTo>
                  <a:lnTo>
                    <a:pt x="0" y="1046"/>
                  </a:lnTo>
                  <a:lnTo>
                    <a:pt x="0" y="1031"/>
                  </a:lnTo>
                  <a:lnTo>
                    <a:pt x="0" y="1031"/>
                  </a:lnTo>
                  <a:lnTo>
                    <a:pt x="0" y="1031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24"/>
            <p:cNvSpPr/>
            <p:nvPr/>
          </p:nvSpPr>
          <p:spPr>
            <a:xfrm>
              <a:off x="1380575" y="2639325"/>
              <a:ext cx="179950" cy="17275"/>
            </a:xfrm>
            <a:custGeom>
              <a:rect b="b" l="l" r="r" t="t"/>
              <a:pathLst>
                <a:path extrusionOk="0" fill="none" h="691" w="7198">
                  <a:moveTo>
                    <a:pt x="0" y="690"/>
                  </a:moveTo>
                  <a:lnTo>
                    <a:pt x="0" y="690"/>
                  </a:lnTo>
                  <a:lnTo>
                    <a:pt x="0" y="690"/>
                  </a:lnTo>
                  <a:lnTo>
                    <a:pt x="55" y="667"/>
                  </a:lnTo>
                  <a:lnTo>
                    <a:pt x="55" y="667"/>
                  </a:lnTo>
                  <a:lnTo>
                    <a:pt x="91" y="651"/>
                  </a:lnTo>
                  <a:lnTo>
                    <a:pt x="128" y="651"/>
                  </a:lnTo>
                  <a:lnTo>
                    <a:pt x="219" y="613"/>
                  </a:lnTo>
                  <a:lnTo>
                    <a:pt x="347" y="597"/>
                  </a:lnTo>
                  <a:lnTo>
                    <a:pt x="475" y="559"/>
                  </a:lnTo>
                  <a:lnTo>
                    <a:pt x="603" y="504"/>
                  </a:lnTo>
                  <a:lnTo>
                    <a:pt x="822" y="450"/>
                  </a:lnTo>
                  <a:lnTo>
                    <a:pt x="1023" y="396"/>
                  </a:lnTo>
                  <a:lnTo>
                    <a:pt x="1279" y="326"/>
                  </a:lnTo>
                  <a:lnTo>
                    <a:pt x="1589" y="272"/>
                  </a:lnTo>
                  <a:lnTo>
                    <a:pt x="1882" y="202"/>
                  </a:lnTo>
                  <a:lnTo>
                    <a:pt x="2210" y="125"/>
                  </a:lnTo>
                  <a:lnTo>
                    <a:pt x="2557" y="94"/>
                  </a:lnTo>
                  <a:lnTo>
                    <a:pt x="2905" y="40"/>
                  </a:lnTo>
                  <a:lnTo>
                    <a:pt x="3233" y="16"/>
                  </a:lnTo>
                  <a:lnTo>
                    <a:pt x="3617" y="1"/>
                  </a:lnTo>
                  <a:lnTo>
                    <a:pt x="3964" y="16"/>
                  </a:lnTo>
                  <a:lnTo>
                    <a:pt x="4348" y="40"/>
                  </a:lnTo>
                  <a:lnTo>
                    <a:pt x="4695" y="94"/>
                  </a:lnTo>
                  <a:lnTo>
                    <a:pt x="5024" y="125"/>
                  </a:lnTo>
                  <a:lnTo>
                    <a:pt x="5334" y="202"/>
                  </a:lnTo>
                  <a:lnTo>
                    <a:pt x="5626" y="272"/>
                  </a:lnTo>
                  <a:lnTo>
                    <a:pt x="5919" y="326"/>
                  </a:lnTo>
                  <a:lnTo>
                    <a:pt x="6174" y="396"/>
                  </a:lnTo>
                  <a:lnTo>
                    <a:pt x="6430" y="450"/>
                  </a:lnTo>
                  <a:lnTo>
                    <a:pt x="6595" y="504"/>
                  </a:lnTo>
                  <a:lnTo>
                    <a:pt x="6777" y="559"/>
                  </a:lnTo>
                  <a:lnTo>
                    <a:pt x="6905" y="597"/>
                  </a:lnTo>
                  <a:lnTo>
                    <a:pt x="6978" y="613"/>
                  </a:lnTo>
                  <a:lnTo>
                    <a:pt x="7070" y="651"/>
                  </a:lnTo>
                  <a:lnTo>
                    <a:pt x="7161" y="651"/>
                  </a:lnTo>
                  <a:lnTo>
                    <a:pt x="7161" y="667"/>
                  </a:lnTo>
                  <a:lnTo>
                    <a:pt x="7197" y="667"/>
                  </a:lnTo>
                  <a:lnTo>
                    <a:pt x="7197" y="690"/>
                  </a:lnTo>
                  <a:lnTo>
                    <a:pt x="7197" y="690"/>
                  </a:lnTo>
                  <a:lnTo>
                    <a:pt x="7197" y="690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24"/>
            <p:cNvSpPr/>
            <p:nvPr/>
          </p:nvSpPr>
          <p:spPr>
            <a:xfrm>
              <a:off x="1380575" y="2707475"/>
              <a:ext cx="179950" cy="16675"/>
            </a:xfrm>
            <a:custGeom>
              <a:rect b="b" l="l" r="r" t="t"/>
              <a:pathLst>
                <a:path extrusionOk="0" fill="none" h="667" w="7198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55" y="1"/>
                  </a:lnTo>
                  <a:lnTo>
                    <a:pt x="55" y="1"/>
                  </a:lnTo>
                  <a:lnTo>
                    <a:pt x="91" y="16"/>
                  </a:lnTo>
                  <a:lnTo>
                    <a:pt x="128" y="32"/>
                  </a:lnTo>
                  <a:lnTo>
                    <a:pt x="219" y="55"/>
                  </a:lnTo>
                  <a:lnTo>
                    <a:pt x="347" y="86"/>
                  </a:lnTo>
                  <a:lnTo>
                    <a:pt x="475" y="125"/>
                  </a:lnTo>
                  <a:lnTo>
                    <a:pt x="603" y="163"/>
                  </a:lnTo>
                  <a:lnTo>
                    <a:pt x="822" y="217"/>
                  </a:lnTo>
                  <a:lnTo>
                    <a:pt x="1023" y="272"/>
                  </a:lnTo>
                  <a:lnTo>
                    <a:pt x="1279" y="341"/>
                  </a:lnTo>
                  <a:lnTo>
                    <a:pt x="1589" y="411"/>
                  </a:lnTo>
                  <a:lnTo>
                    <a:pt x="1882" y="465"/>
                  </a:lnTo>
                  <a:lnTo>
                    <a:pt x="2210" y="543"/>
                  </a:lnTo>
                  <a:lnTo>
                    <a:pt x="2557" y="597"/>
                  </a:lnTo>
                  <a:lnTo>
                    <a:pt x="2905" y="628"/>
                  </a:lnTo>
                  <a:lnTo>
                    <a:pt x="3233" y="667"/>
                  </a:lnTo>
                  <a:lnTo>
                    <a:pt x="3617" y="667"/>
                  </a:lnTo>
                  <a:lnTo>
                    <a:pt x="3964" y="667"/>
                  </a:lnTo>
                  <a:lnTo>
                    <a:pt x="4348" y="628"/>
                  </a:lnTo>
                  <a:lnTo>
                    <a:pt x="4695" y="597"/>
                  </a:lnTo>
                  <a:lnTo>
                    <a:pt x="5024" y="543"/>
                  </a:lnTo>
                  <a:lnTo>
                    <a:pt x="5334" y="465"/>
                  </a:lnTo>
                  <a:lnTo>
                    <a:pt x="5626" y="411"/>
                  </a:lnTo>
                  <a:lnTo>
                    <a:pt x="5919" y="341"/>
                  </a:lnTo>
                  <a:lnTo>
                    <a:pt x="6174" y="272"/>
                  </a:lnTo>
                  <a:lnTo>
                    <a:pt x="6430" y="217"/>
                  </a:lnTo>
                  <a:lnTo>
                    <a:pt x="6595" y="163"/>
                  </a:lnTo>
                  <a:lnTo>
                    <a:pt x="6777" y="125"/>
                  </a:lnTo>
                  <a:lnTo>
                    <a:pt x="6905" y="86"/>
                  </a:lnTo>
                  <a:lnTo>
                    <a:pt x="6978" y="55"/>
                  </a:lnTo>
                  <a:lnTo>
                    <a:pt x="7070" y="32"/>
                  </a:lnTo>
                  <a:lnTo>
                    <a:pt x="7161" y="16"/>
                  </a:lnTo>
                  <a:lnTo>
                    <a:pt x="7161" y="1"/>
                  </a:lnTo>
                  <a:lnTo>
                    <a:pt x="7197" y="1"/>
                  </a:lnTo>
                  <a:lnTo>
                    <a:pt x="7197" y="1"/>
                  </a:lnTo>
                  <a:lnTo>
                    <a:pt x="7197" y="1"/>
                  </a:lnTo>
                  <a:lnTo>
                    <a:pt x="7197" y="1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24"/>
            <p:cNvSpPr/>
            <p:nvPr/>
          </p:nvSpPr>
          <p:spPr>
            <a:xfrm>
              <a:off x="1417100" y="2920425"/>
              <a:ext cx="100050" cy="52675"/>
            </a:xfrm>
            <a:custGeom>
              <a:rect b="b" l="l" r="r" t="t"/>
              <a:pathLst>
                <a:path extrusionOk="0" fill="none" h="2107" w="4002">
                  <a:moveTo>
                    <a:pt x="0" y="0"/>
                  </a:moveTo>
                  <a:lnTo>
                    <a:pt x="0" y="0"/>
                  </a:lnTo>
                  <a:lnTo>
                    <a:pt x="1992" y="2107"/>
                  </a:lnTo>
                  <a:lnTo>
                    <a:pt x="4001" y="0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" name="Google Shape;212;p24"/>
            <p:cNvSpPr/>
            <p:nvPr/>
          </p:nvSpPr>
          <p:spPr>
            <a:xfrm>
              <a:off x="1444500" y="2815700"/>
              <a:ext cx="25" cy="25"/>
            </a:xfrm>
            <a:custGeom>
              <a:rect b="b" l="l" r="r" t="t"/>
              <a:pathLst>
                <a:path extrusionOk="0" fill="none" h="1" w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" name="Google Shape;213;p24"/>
            <p:cNvSpPr/>
            <p:nvPr/>
          </p:nvSpPr>
          <p:spPr>
            <a:xfrm>
              <a:off x="1454100" y="2807950"/>
              <a:ext cx="25" cy="7775"/>
            </a:xfrm>
            <a:custGeom>
              <a:rect b="b" l="l" r="r" t="t"/>
              <a:pathLst>
                <a:path extrusionOk="0" fill="none" h="311" w="1">
                  <a:moveTo>
                    <a:pt x="0" y="1"/>
                  </a:moveTo>
                  <a:lnTo>
                    <a:pt x="0" y="310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24"/>
            <p:cNvSpPr/>
            <p:nvPr/>
          </p:nvSpPr>
          <p:spPr>
            <a:xfrm>
              <a:off x="1463675" y="2799825"/>
              <a:ext cx="25" cy="69525"/>
            </a:xfrm>
            <a:custGeom>
              <a:rect b="b" l="l" r="r" t="t"/>
              <a:pathLst>
                <a:path extrusionOk="0" fill="none" h="2781" w="1">
                  <a:moveTo>
                    <a:pt x="1" y="2780"/>
                  </a:moveTo>
                  <a:lnTo>
                    <a:pt x="1" y="0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p24"/>
            <p:cNvSpPr/>
            <p:nvPr/>
          </p:nvSpPr>
          <p:spPr>
            <a:xfrm>
              <a:off x="1473275" y="2794400"/>
              <a:ext cx="25" cy="74950"/>
            </a:xfrm>
            <a:custGeom>
              <a:rect b="b" l="l" r="r" t="t"/>
              <a:pathLst>
                <a:path extrusionOk="0" fill="none" h="2998" w="1">
                  <a:moveTo>
                    <a:pt x="0" y="0"/>
                  </a:moveTo>
                  <a:lnTo>
                    <a:pt x="0" y="2997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Google Shape;216;p24"/>
            <p:cNvSpPr/>
            <p:nvPr/>
          </p:nvSpPr>
          <p:spPr>
            <a:xfrm>
              <a:off x="1482850" y="2802525"/>
              <a:ext cx="25" cy="13200"/>
            </a:xfrm>
            <a:custGeom>
              <a:rect b="b" l="l" r="r" t="t"/>
              <a:pathLst>
                <a:path extrusionOk="0" fill="none" h="528" w="1">
                  <a:moveTo>
                    <a:pt x="1" y="527"/>
                  </a:moveTo>
                  <a:lnTo>
                    <a:pt x="1" y="1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Google Shape;217;p24"/>
            <p:cNvSpPr/>
            <p:nvPr/>
          </p:nvSpPr>
          <p:spPr>
            <a:xfrm>
              <a:off x="1492450" y="2810650"/>
              <a:ext cx="25" cy="5075"/>
            </a:xfrm>
            <a:custGeom>
              <a:rect b="b" l="l" r="r" t="t"/>
              <a:pathLst>
                <a:path extrusionOk="0" fill="none" h="203" w="1">
                  <a:moveTo>
                    <a:pt x="1" y="1"/>
                  </a:moveTo>
                  <a:lnTo>
                    <a:pt x="1" y="202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" name="Google Shape;218;p24"/>
            <p:cNvSpPr/>
            <p:nvPr/>
          </p:nvSpPr>
          <p:spPr>
            <a:xfrm>
              <a:off x="1444500" y="2793050"/>
              <a:ext cx="53450" cy="76300"/>
            </a:xfrm>
            <a:custGeom>
              <a:rect b="b" l="l" r="r" t="t"/>
              <a:pathLst>
                <a:path extrusionOk="0" fill="none" h="3052" w="2138">
                  <a:moveTo>
                    <a:pt x="1060" y="0"/>
                  </a:moveTo>
                  <a:lnTo>
                    <a:pt x="2138" y="906"/>
                  </a:lnTo>
                  <a:lnTo>
                    <a:pt x="1407" y="906"/>
                  </a:lnTo>
                  <a:lnTo>
                    <a:pt x="1407" y="3051"/>
                  </a:lnTo>
                  <a:lnTo>
                    <a:pt x="731" y="3051"/>
                  </a:lnTo>
                  <a:lnTo>
                    <a:pt x="731" y="906"/>
                  </a:lnTo>
                  <a:lnTo>
                    <a:pt x="0" y="906"/>
                  </a:lnTo>
                  <a:lnTo>
                    <a:pt x="1060" y="0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Google Shape;219;p24"/>
            <p:cNvSpPr/>
            <p:nvPr/>
          </p:nvSpPr>
          <p:spPr>
            <a:xfrm>
              <a:off x="1830850" y="2605450"/>
              <a:ext cx="359450" cy="25"/>
            </a:xfrm>
            <a:custGeom>
              <a:rect b="b" l="l" r="r" t="t"/>
              <a:pathLst>
                <a:path extrusionOk="0" fill="none" h="1" w="14378">
                  <a:moveTo>
                    <a:pt x="1" y="1"/>
                  </a:moveTo>
                  <a:lnTo>
                    <a:pt x="14378" y="1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Google Shape;220;p24"/>
            <p:cNvSpPr/>
            <p:nvPr/>
          </p:nvSpPr>
          <p:spPr>
            <a:xfrm>
              <a:off x="1830850" y="1919400"/>
              <a:ext cx="359450" cy="25"/>
            </a:xfrm>
            <a:custGeom>
              <a:rect b="b" l="l" r="r" t="t"/>
              <a:pathLst>
                <a:path extrusionOk="0" fill="none" h="1" w="14378">
                  <a:moveTo>
                    <a:pt x="1" y="0"/>
                  </a:moveTo>
                  <a:lnTo>
                    <a:pt x="14378" y="0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24"/>
            <p:cNvSpPr/>
            <p:nvPr/>
          </p:nvSpPr>
          <p:spPr>
            <a:xfrm>
              <a:off x="1756425" y="2247325"/>
              <a:ext cx="87250" cy="52875"/>
            </a:xfrm>
            <a:custGeom>
              <a:rect b="b" l="l" r="r" t="t"/>
              <a:pathLst>
                <a:path extrusionOk="0" fill="none" h="2115" w="3490">
                  <a:moveTo>
                    <a:pt x="0" y="2114"/>
                  </a:moveTo>
                  <a:lnTo>
                    <a:pt x="0" y="2114"/>
                  </a:lnTo>
                  <a:lnTo>
                    <a:pt x="0" y="1"/>
                  </a:lnTo>
                  <a:lnTo>
                    <a:pt x="2247" y="1"/>
                  </a:lnTo>
                  <a:lnTo>
                    <a:pt x="2466" y="1"/>
                  </a:lnTo>
                  <a:lnTo>
                    <a:pt x="2686" y="24"/>
                  </a:lnTo>
                  <a:lnTo>
                    <a:pt x="2887" y="78"/>
                  </a:lnTo>
                  <a:lnTo>
                    <a:pt x="3106" y="132"/>
                  </a:lnTo>
                  <a:lnTo>
                    <a:pt x="3234" y="202"/>
                  </a:lnTo>
                  <a:lnTo>
                    <a:pt x="3398" y="310"/>
                  </a:lnTo>
                  <a:lnTo>
                    <a:pt x="3435" y="380"/>
                  </a:lnTo>
                  <a:lnTo>
                    <a:pt x="3489" y="473"/>
                  </a:lnTo>
                  <a:lnTo>
                    <a:pt x="3489" y="566"/>
                  </a:lnTo>
                  <a:lnTo>
                    <a:pt x="3489" y="651"/>
                  </a:lnTo>
                  <a:lnTo>
                    <a:pt x="3435" y="775"/>
                  </a:lnTo>
                  <a:lnTo>
                    <a:pt x="3362" y="868"/>
                  </a:lnTo>
                  <a:lnTo>
                    <a:pt x="3197" y="961"/>
                  </a:lnTo>
                  <a:lnTo>
                    <a:pt x="2941" y="1046"/>
                  </a:lnTo>
                  <a:lnTo>
                    <a:pt x="2722" y="1085"/>
                  </a:lnTo>
                  <a:lnTo>
                    <a:pt x="2466" y="1123"/>
                  </a:lnTo>
                  <a:lnTo>
                    <a:pt x="2302" y="1139"/>
                  </a:lnTo>
                  <a:lnTo>
                    <a:pt x="0" y="1139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24"/>
            <p:cNvSpPr/>
            <p:nvPr/>
          </p:nvSpPr>
          <p:spPr>
            <a:xfrm>
              <a:off x="1895700" y="2247900"/>
              <a:ext cx="25" cy="52300"/>
            </a:xfrm>
            <a:custGeom>
              <a:rect b="b" l="l" r="r" t="t"/>
              <a:pathLst>
                <a:path extrusionOk="0" fill="none" h="2092" w="1">
                  <a:moveTo>
                    <a:pt x="1" y="2091"/>
                  </a:moveTo>
                  <a:lnTo>
                    <a:pt x="1" y="2091"/>
                  </a:lnTo>
                  <a:lnTo>
                    <a:pt x="1" y="1"/>
                  </a:lnTo>
                  <a:lnTo>
                    <a:pt x="1" y="2091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24"/>
            <p:cNvSpPr/>
            <p:nvPr/>
          </p:nvSpPr>
          <p:spPr>
            <a:xfrm>
              <a:off x="1960550" y="2247900"/>
              <a:ext cx="84975" cy="52675"/>
            </a:xfrm>
            <a:custGeom>
              <a:rect b="b" l="l" r="r" t="t"/>
              <a:pathLst>
                <a:path extrusionOk="0" fill="none" h="2107" w="3399">
                  <a:moveTo>
                    <a:pt x="1" y="2107"/>
                  </a:moveTo>
                  <a:lnTo>
                    <a:pt x="1" y="2107"/>
                  </a:lnTo>
                  <a:lnTo>
                    <a:pt x="1" y="1"/>
                  </a:lnTo>
                  <a:lnTo>
                    <a:pt x="3399" y="1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24"/>
            <p:cNvSpPr/>
            <p:nvPr/>
          </p:nvSpPr>
          <p:spPr>
            <a:xfrm>
              <a:off x="1960550" y="2300550"/>
              <a:ext cx="84975" cy="25"/>
            </a:xfrm>
            <a:custGeom>
              <a:rect b="b" l="l" r="r" t="t"/>
              <a:pathLst>
                <a:path extrusionOk="0" fill="none" h="1" w="3399">
                  <a:moveTo>
                    <a:pt x="3399" y="1"/>
                  </a:moveTo>
                  <a:lnTo>
                    <a:pt x="3399" y="1"/>
                  </a:lnTo>
                  <a:lnTo>
                    <a:pt x="1" y="1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Google Shape;225;p24"/>
            <p:cNvSpPr/>
            <p:nvPr/>
          </p:nvSpPr>
          <p:spPr>
            <a:xfrm>
              <a:off x="1960550" y="2273075"/>
              <a:ext cx="77675" cy="25"/>
            </a:xfrm>
            <a:custGeom>
              <a:rect b="b" l="l" r="r" t="t"/>
              <a:pathLst>
                <a:path extrusionOk="0" fill="none" h="1" w="3107">
                  <a:moveTo>
                    <a:pt x="3106" y="0"/>
                  </a:moveTo>
                  <a:lnTo>
                    <a:pt x="3106" y="0"/>
                  </a:lnTo>
                  <a:lnTo>
                    <a:pt x="1" y="0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24"/>
            <p:cNvSpPr/>
            <p:nvPr/>
          </p:nvSpPr>
          <p:spPr>
            <a:xfrm>
              <a:off x="2091625" y="2247900"/>
              <a:ext cx="100050" cy="52675"/>
            </a:xfrm>
            <a:custGeom>
              <a:rect b="b" l="l" r="r" t="t"/>
              <a:pathLst>
                <a:path extrusionOk="0" fill="none" h="2107" w="4002">
                  <a:moveTo>
                    <a:pt x="1" y="1"/>
                  </a:moveTo>
                  <a:lnTo>
                    <a:pt x="1" y="1"/>
                  </a:lnTo>
                  <a:lnTo>
                    <a:pt x="1992" y="2107"/>
                  </a:lnTo>
                  <a:lnTo>
                    <a:pt x="4001" y="1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24"/>
            <p:cNvSpPr/>
            <p:nvPr/>
          </p:nvSpPr>
          <p:spPr>
            <a:xfrm>
              <a:off x="2392600" y="2247900"/>
              <a:ext cx="25" cy="52675"/>
            </a:xfrm>
            <a:custGeom>
              <a:rect b="b" l="l" r="r" t="t"/>
              <a:pathLst>
                <a:path extrusionOk="0" fill="none" h="2107" w="1">
                  <a:moveTo>
                    <a:pt x="0" y="2107"/>
                  </a:moveTo>
                  <a:lnTo>
                    <a:pt x="0" y="2107"/>
                  </a:lnTo>
                  <a:lnTo>
                    <a:pt x="0" y="1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24"/>
            <p:cNvSpPr/>
            <p:nvPr/>
          </p:nvSpPr>
          <p:spPr>
            <a:xfrm>
              <a:off x="2315875" y="2261450"/>
              <a:ext cx="76750" cy="40500"/>
            </a:xfrm>
            <a:custGeom>
              <a:rect b="b" l="l" r="r" t="t"/>
              <a:pathLst>
                <a:path extrusionOk="0" fill="none" h="1620" w="3070">
                  <a:moveTo>
                    <a:pt x="3069" y="829"/>
                  </a:moveTo>
                  <a:lnTo>
                    <a:pt x="3069" y="829"/>
                  </a:lnTo>
                  <a:lnTo>
                    <a:pt x="3069" y="752"/>
                  </a:lnTo>
                  <a:lnTo>
                    <a:pt x="3069" y="667"/>
                  </a:lnTo>
                  <a:lnTo>
                    <a:pt x="3069" y="574"/>
                  </a:lnTo>
                  <a:lnTo>
                    <a:pt x="3033" y="481"/>
                  </a:lnTo>
                  <a:lnTo>
                    <a:pt x="2978" y="427"/>
                  </a:lnTo>
                  <a:lnTo>
                    <a:pt x="2905" y="372"/>
                  </a:lnTo>
                  <a:lnTo>
                    <a:pt x="2813" y="303"/>
                  </a:lnTo>
                  <a:lnTo>
                    <a:pt x="2722" y="249"/>
                  </a:lnTo>
                  <a:lnTo>
                    <a:pt x="2649" y="194"/>
                  </a:lnTo>
                  <a:lnTo>
                    <a:pt x="2466" y="125"/>
                  </a:lnTo>
                  <a:lnTo>
                    <a:pt x="2338" y="86"/>
                  </a:lnTo>
                  <a:lnTo>
                    <a:pt x="2137" y="32"/>
                  </a:lnTo>
                  <a:lnTo>
                    <a:pt x="1918" y="16"/>
                  </a:lnTo>
                  <a:lnTo>
                    <a:pt x="1626" y="1"/>
                  </a:lnTo>
                  <a:lnTo>
                    <a:pt x="1407" y="1"/>
                  </a:lnTo>
                  <a:lnTo>
                    <a:pt x="1206" y="16"/>
                  </a:lnTo>
                  <a:lnTo>
                    <a:pt x="987" y="55"/>
                  </a:lnTo>
                  <a:lnTo>
                    <a:pt x="767" y="86"/>
                  </a:lnTo>
                  <a:lnTo>
                    <a:pt x="639" y="125"/>
                  </a:lnTo>
                  <a:lnTo>
                    <a:pt x="566" y="156"/>
                  </a:lnTo>
                  <a:lnTo>
                    <a:pt x="384" y="233"/>
                  </a:lnTo>
                  <a:lnTo>
                    <a:pt x="256" y="318"/>
                  </a:lnTo>
                  <a:lnTo>
                    <a:pt x="128" y="450"/>
                  </a:lnTo>
                  <a:lnTo>
                    <a:pt x="55" y="574"/>
                  </a:lnTo>
                  <a:lnTo>
                    <a:pt x="0" y="721"/>
                  </a:lnTo>
                  <a:lnTo>
                    <a:pt x="0" y="938"/>
                  </a:lnTo>
                  <a:lnTo>
                    <a:pt x="55" y="1023"/>
                  </a:lnTo>
                  <a:lnTo>
                    <a:pt x="91" y="1116"/>
                  </a:lnTo>
                  <a:lnTo>
                    <a:pt x="128" y="1209"/>
                  </a:lnTo>
                  <a:lnTo>
                    <a:pt x="256" y="1294"/>
                  </a:lnTo>
                  <a:lnTo>
                    <a:pt x="347" y="1348"/>
                  </a:lnTo>
                  <a:lnTo>
                    <a:pt x="439" y="1426"/>
                  </a:lnTo>
                  <a:lnTo>
                    <a:pt x="566" y="1480"/>
                  </a:lnTo>
                  <a:lnTo>
                    <a:pt x="767" y="1549"/>
                  </a:lnTo>
                  <a:lnTo>
                    <a:pt x="1023" y="1588"/>
                  </a:lnTo>
                  <a:lnTo>
                    <a:pt x="1279" y="1604"/>
                  </a:lnTo>
                  <a:lnTo>
                    <a:pt x="1462" y="1619"/>
                  </a:lnTo>
                  <a:lnTo>
                    <a:pt x="1662" y="1619"/>
                  </a:lnTo>
                  <a:lnTo>
                    <a:pt x="1882" y="1604"/>
                  </a:lnTo>
                  <a:lnTo>
                    <a:pt x="2010" y="1588"/>
                  </a:lnTo>
                  <a:lnTo>
                    <a:pt x="2302" y="1534"/>
                  </a:lnTo>
                  <a:lnTo>
                    <a:pt x="2430" y="1495"/>
                  </a:lnTo>
                  <a:lnTo>
                    <a:pt x="2594" y="1441"/>
                  </a:lnTo>
                  <a:lnTo>
                    <a:pt x="2722" y="1371"/>
                  </a:lnTo>
                  <a:lnTo>
                    <a:pt x="2813" y="1333"/>
                  </a:lnTo>
                  <a:lnTo>
                    <a:pt x="2905" y="1263"/>
                  </a:lnTo>
                  <a:lnTo>
                    <a:pt x="2978" y="1186"/>
                  </a:lnTo>
                  <a:lnTo>
                    <a:pt x="3033" y="1131"/>
                  </a:lnTo>
                  <a:lnTo>
                    <a:pt x="3069" y="1077"/>
                  </a:lnTo>
                  <a:lnTo>
                    <a:pt x="3069" y="1007"/>
                  </a:lnTo>
                  <a:lnTo>
                    <a:pt x="3069" y="829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24"/>
            <p:cNvSpPr/>
            <p:nvPr/>
          </p:nvSpPr>
          <p:spPr>
            <a:xfrm>
              <a:off x="2446925" y="2262225"/>
              <a:ext cx="25" cy="37975"/>
            </a:xfrm>
            <a:custGeom>
              <a:rect b="b" l="l" r="r" t="t"/>
              <a:pathLst>
                <a:path extrusionOk="0" fill="none" h="1519" w="1">
                  <a:moveTo>
                    <a:pt x="1" y="1518"/>
                  </a:moveTo>
                  <a:lnTo>
                    <a:pt x="1" y="1518"/>
                  </a:lnTo>
                  <a:lnTo>
                    <a:pt x="1" y="1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Google Shape;230;p24"/>
            <p:cNvSpPr/>
            <p:nvPr/>
          </p:nvSpPr>
          <p:spPr>
            <a:xfrm>
              <a:off x="2446925" y="2247325"/>
              <a:ext cx="25" cy="7775"/>
            </a:xfrm>
            <a:custGeom>
              <a:rect b="b" l="l" r="r" t="t"/>
              <a:pathLst>
                <a:path extrusionOk="0" fill="none" h="311" w="1">
                  <a:moveTo>
                    <a:pt x="1" y="310"/>
                  </a:moveTo>
                  <a:lnTo>
                    <a:pt x="1" y="310"/>
                  </a:lnTo>
                  <a:lnTo>
                    <a:pt x="1" y="1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24"/>
            <p:cNvSpPr/>
            <p:nvPr/>
          </p:nvSpPr>
          <p:spPr>
            <a:xfrm>
              <a:off x="2501275" y="2261850"/>
              <a:ext cx="68075" cy="40100"/>
            </a:xfrm>
            <a:custGeom>
              <a:rect b="b" l="l" r="r" t="t"/>
              <a:pathLst>
                <a:path extrusionOk="0" fill="none" h="1604" w="2723">
                  <a:moveTo>
                    <a:pt x="1" y="1030"/>
                  </a:moveTo>
                  <a:lnTo>
                    <a:pt x="1" y="1030"/>
                  </a:lnTo>
                  <a:lnTo>
                    <a:pt x="1" y="1139"/>
                  </a:lnTo>
                  <a:lnTo>
                    <a:pt x="37" y="1193"/>
                  </a:lnTo>
                  <a:lnTo>
                    <a:pt x="74" y="1247"/>
                  </a:lnTo>
                  <a:lnTo>
                    <a:pt x="129" y="1301"/>
                  </a:lnTo>
                  <a:lnTo>
                    <a:pt x="202" y="1371"/>
                  </a:lnTo>
                  <a:lnTo>
                    <a:pt x="293" y="1425"/>
                  </a:lnTo>
                  <a:lnTo>
                    <a:pt x="457" y="1479"/>
                  </a:lnTo>
                  <a:lnTo>
                    <a:pt x="713" y="1549"/>
                  </a:lnTo>
                  <a:lnTo>
                    <a:pt x="932" y="1588"/>
                  </a:lnTo>
                  <a:lnTo>
                    <a:pt x="1279" y="1603"/>
                  </a:lnTo>
                  <a:lnTo>
                    <a:pt x="1480" y="1603"/>
                  </a:lnTo>
                  <a:lnTo>
                    <a:pt x="1663" y="1588"/>
                  </a:lnTo>
                  <a:lnTo>
                    <a:pt x="1791" y="1588"/>
                  </a:lnTo>
                  <a:lnTo>
                    <a:pt x="1919" y="1572"/>
                  </a:lnTo>
                  <a:lnTo>
                    <a:pt x="2120" y="1533"/>
                  </a:lnTo>
                  <a:lnTo>
                    <a:pt x="2302" y="1495"/>
                  </a:lnTo>
                  <a:lnTo>
                    <a:pt x="2412" y="1464"/>
                  </a:lnTo>
                  <a:lnTo>
                    <a:pt x="2540" y="1386"/>
                  </a:lnTo>
                  <a:lnTo>
                    <a:pt x="2631" y="1355"/>
                  </a:lnTo>
                  <a:lnTo>
                    <a:pt x="2668" y="1278"/>
                  </a:lnTo>
                  <a:lnTo>
                    <a:pt x="2723" y="1170"/>
                  </a:lnTo>
                  <a:lnTo>
                    <a:pt x="2723" y="1100"/>
                  </a:lnTo>
                  <a:lnTo>
                    <a:pt x="2668" y="1046"/>
                  </a:lnTo>
                  <a:lnTo>
                    <a:pt x="2631" y="991"/>
                  </a:lnTo>
                  <a:lnTo>
                    <a:pt x="2503" y="922"/>
                  </a:lnTo>
                  <a:lnTo>
                    <a:pt x="2376" y="868"/>
                  </a:lnTo>
                  <a:lnTo>
                    <a:pt x="2211" y="829"/>
                  </a:lnTo>
                  <a:lnTo>
                    <a:pt x="1919" y="790"/>
                  </a:lnTo>
                  <a:lnTo>
                    <a:pt x="1663" y="759"/>
                  </a:lnTo>
                  <a:lnTo>
                    <a:pt x="1353" y="736"/>
                  </a:lnTo>
                  <a:lnTo>
                    <a:pt x="841" y="666"/>
                  </a:lnTo>
                  <a:lnTo>
                    <a:pt x="640" y="651"/>
                  </a:lnTo>
                  <a:lnTo>
                    <a:pt x="512" y="597"/>
                  </a:lnTo>
                  <a:lnTo>
                    <a:pt x="384" y="558"/>
                  </a:lnTo>
                  <a:lnTo>
                    <a:pt x="257" y="504"/>
                  </a:lnTo>
                  <a:lnTo>
                    <a:pt x="202" y="434"/>
                  </a:lnTo>
                  <a:lnTo>
                    <a:pt x="165" y="411"/>
                  </a:lnTo>
                  <a:lnTo>
                    <a:pt x="129" y="395"/>
                  </a:lnTo>
                  <a:lnTo>
                    <a:pt x="165" y="326"/>
                  </a:lnTo>
                  <a:lnTo>
                    <a:pt x="165" y="287"/>
                  </a:lnTo>
                  <a:lnTo>
                    <a:pt x="202" y="233"/>
                  </a:lnTo>
                  <a:lnTo>
                    <a:pt x="293" y="163"/>
                  </a:lnTo>
                  <a:lnTo>
                    <a:pt x="384" y="124"/>
                  </a:lnTo>
                  <a:lnTo>
                    <a:pt x="512" y="93"/>
                  </a:lnTo>
                  <a:lnTo>
                    <a:pt x="713" y="39"/>
                  </a:lnTo>
                  <a:lnTo>
                    <a:pt x="932" y="16"/>
                  </a:lnTo>
                  <a:lnTo>
                    <a:pt x="1152" y="0"/>
                  </a:lnTo>
                  <a:lnTo>
                    <a:pt x="1279" y="0"/>
                  </a:lnTo>
                  <a:lnTo>
                    <a:pt x="1480" y="0"/>
                  </a:lnTo>
                  <a:lnTo>
                    <a:pt x="1663" y="0"/>
                  </a:lnTo>
                  <a:lnTo>
                    <a:pt x="1864" y="16"/>
                  </a:lnTo>
                  <a:lnTo>
                    <a:pt x="1992" y="39"/>
                  </a:lnTo>
                  <a:lnTo>
                    <a:pt x="2120" y="70"/>
                  </a:lnTo>
                  <a:lnTo>
                    <a:pt x="2302" y="109"/>
                  </a:lnTo>
                  <a:lnTo>
                    <a:pt x="2412" y="178"/>
                  </a:lnTo>
                  <a:lnTo>
                    <a:pt x="2503" y="233"/>
                  </a:lnTo>
                  <a:lnTo>
                    <a:pt x="2595" y="326"/>
                  </a:lnTo>
                  <a:lnTo>
                    <a:pt x="2631" y="411"/>
                  </a:lnTo>
                  <a:lnTo>
                    <a:pt x="2631" y="488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Google Shape;232;p24"/>
            <p:cNvSpPr/>
            <p:nvPr/>
          </p:nvSpPr>
          <p:spPr>
            <a:xfrm>
              <a:off x="2630975" y="2250625"/>
              <a:ext cx="20125" cy="49950"/>
            </a:xfrm>
            <a:custGeom>
              <a:rect b="b" l="l" r="r" t="t"/>
              <a:pathLst>
                <a:path extrusionOk="0" fill="none" h="1998" w="805">
                  <a:moveTo>
                    <a:pt x="805" y="1998"/>
                  </a:moveTo>
                  <a:lnTo>
                    <a:pt x="805" y="1998"/>
                  </a:lnTo>
                  <a:lnTo>
                    <a:pt x="604" y="1998"/>
                  </a:lnTo>
                  <a:lnTo>
                    <a:pt x="384" y="1998"/>
                  </a:lnTo>
                  <a:lnTo>
                    <a:pt x="257" y="1982"/>
                  </a:lnTo>
                  <a:lnTo>
                    <a:pt x="92" y="1913"/>
                  </a:lnTo>
                  <a:lnTo>
                    <a:pt x="1" y="1859"/>
                  </a:lnTo>
                  <a:lnTo>
                    <a:pt x="1" y="1804"/>
                  </a:lnTo>
                  <a:lnTo>
                    <a:pt x="1" y="0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24"/>
            <p:cNvSpPr/>
            <p:nvPr/>
          </p:nvSpPr>
          <p:spPr>
            <a:xfrm>
              <a:off x="2615900" y="2263575"/>
              <a:ext cx="37475" cy="25"/>
            </a:xfrm>
            <a:custGeom>
              <a:rect b="b" l="l" r="r" t="t"/>
              <a:pathLst>
                <a:path extrusionOk="0" fill="none" h="1" w="1499">
                  <a:moveTo>
                    <a:pt x="1" y="1"/>
                  </a:moveTo>
                  <a:lnTo>
                    <a:pt x="1" y="1"/>
                  </a:lnTo>
                  <a:lnTo>
                    <a:pt x="1499" y="1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24"/>
            <p:cNvSpPr/>
            <p:nvPr/>
          </p:nvSpPr>
          <p:spPr>
            <a:xfrm>
              <a:off x="2696750" y="2293400"/>
              <a:ext cx="25" cy="6800"/>
            </a:xfrm>
            <a:custGeom>
              <a:rect b="b" l="l" r="r" t="t"/>
              <a:pathLst>
                <a:path extrusionOk="0" fill="none" h="272" w="1">
                  <a:moveTo>
                    <a:pt x="0" y="271"/>
                  </a:moveTo>
                  <a:lnTo>
                    <a:pt x="0" y="271"/>
                  </a:lnTo>
                  <a:lnTo>
                    <a:pt x="0" y="0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24"/>
            <p:cNvSpPr/>
            <p:nvPr/>
          </p:nvSpPr>
          <p:spPr>
            <a:xfrm>
              <a:off x="1755050" y="1257325"/>
              <a:ext cx="87250" cy="52300"/>
            </a:xfrm>
            <a:custGeom>
              <a:rect b="b" l="l" r="r" t="t"/>
              <a:pathLst>
                <a:path extrusionOk="0" fill="none" h="2092" w="3490">
                  <a:moveTo>
                    <a:pt x="0" y="2091"/>
                  </a:moveTo>
                  <a:lnTo>
                    <a:pt x="0" y="2091"/>
                  </a:lnTo>
                  <a:lnTo>
                    <a:pt x="0" y="1"/>
                  </a:lnTo>
                  <a:lnTo>
                    <a:pt x="2101" y="1"/>
                  </a:lnTo>
                  <a:lnTo>
                    <a:pt x="2229" y="1"/>
                  </a:lnTo>
                  <a:lnTo>
                    <a:pt x="2394" y="1"/>
                  </a:lnTo>
                  <a:lnTo>
                    <a:pt x="2521" y="24"/>
                  </a:lnTo>
                  <a:lnTo>
                    <a:pt x="2649" y="39"/>
                  </a:lnTo>
                  <a:lnTo>
                    <a:pt x="3033" y="109"/>
                  </a:lnTo>
                  <a:lnTo>
                    <a:pt x="3252" y="179"/>
                  </a:lnTo>
                  <a:lnTo>
                    <a:pt x="3362" y="272"/>
                  </a:lnTo>
                  <a:lnTo>
                    <a:pt x="3490" y="434"/>
                  </a:lnTo>
                  <a:lnTo>
                    <a:pt x="3490" y="527"/>
                  </a:lnTo>
                  <a:lnTo>
                    <a:pt x="3453" y="636"/>
                  </a:lnTo>
                  <a:lnTo>
                    <a:pt x="3325" y="798"/>
                  </a:lnTo>
                  <a:lnTo>
                    <a:pt x="3033" y="907"/>
                  </a:lnTo>
                  <a:lnTo>
                    <a:pt x="2741" y="976"/>
                  </a:lnTo>
                  <a:lnTo>
                    <a:pt x="2558" y="992"/>
                  </a:lnTo>
                  <a:lnTo>
                    <a:pt x="0" y="992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" name="Google Shape;236;p24"/>
            <p:cNvSpPr/>
            <p:nvPr/>
          </p:nvSpPr>
          <p:spPr>
            <a:xfrm>
              <a:off x="1755050" y="1282100"/>
              <a:ext cx="91825" cy="27525"/>
            </a:xfrm>
            <a:custGeom>
              <a:rect b="b" l="l" r="r" t="t"/>
              <a:pathLst>
                <a:path extrusionOk="0" fill="none" h="1101" w="3673">
                  <a:moveTo>
                    <a:pt x="2558" y="1"/>
                  </a:moveTo>
                  <a:lnTo>
                    <a:pt x="2558" y="1"/>
                  </a:lnTo>
                  <a:lnTo>
                    <a:pt x="2814" y="55"/>
                  </a:lnTo>
                  <a:lnTo>
                    <a:pt x="3124" y="109"/>
                  </a:lnTo>
                  <a:lnTo>
                    <a:pt x="3325" y="187"/>
                  </a:lnTo>
                  <a:lnTo>
                    <a:pt x="3453" y="272"/>
                  </a:lnTo>
                  <a:lnTo>
                    <a:pt x="3544" y="326"/>
                  </a:lnTo>
                  <a:lnTo>
                    <a:pt x="3617" y="458"/>
                  </a:lnTo>
                  <a:lnTo>
                    <a:pt x="3672" y="582"/>
                  </a:lnTo>
                  <a:lnTo>
                    <a:pt x="3544" y="760"/>
                  </a:lnTo>
                  <a:lnTo>
                    <a:pt x="3325" y="907"/>
                  </a:lnTo>
                  <a:lnTo>
                    <a:pt x="3069" y="992"/>
                  </a:lnTo>
                  <a:lnTo>
                    <a:pt x="2777" y="1046"/>
                  </a:lnTo>
                  <a:lnTo>
                    <a:pt x="2394" y="1100"/>
                  </a:lnTo>
                  <a:lnTo>
                    <a:pt x="2138" y="1100"/>
                  </a:lnTo>
                  <a:lnTo>
                    <a:pt x="0" y="1100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24"/>
            <p:cNvSpPr/>
            <p:nvPr/>
          </p:nvSpPr>
          <p:spPr>
            <a:xfrm>
              <a:off x="1893425" y="1271275"/>
              <a:ext cx="25" cy="37950"/>
            </a:xfrm>
            <a:custGeom>
              <a:rect b="b" l="l" r="r" t="t"/>
              <a:pathLst>
                <a:path extrusionOk="0" fill="none" h="1518" w="1">
                  <a:moveTo>
                    <a:pt x="1" y="1518"/>
                  </a:moveTo>
                  <a:lnTo>
                    <a:pt x="1" y="1518"/>
                  </a:lnTo>
                  <a:lnTo>
                    <a:pt x="1" y="0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24"/>
            <p:cNvSpPr/>
            <p:nvPr/>
          </p:nvSpPr>
          <p:spPr>
            <a:xfrm>
              <a:off x="1893425" y="1271275"/>
              <a:ext cx="38400" cy="16850"/>
            </a:xfrm>
            <a:custGeom>
              <a:rect b="b" l="l" r="r" t="t"/>
              <a:pathLst>
                <a:path extrusionOk="0" fill="none" h="674" w="1536">
                  <a:moveTo>
                    <a:pt x="1" y="674"/>
                  </a:moveTo>
                  <a:lnTo>
                    <a:pt x="1" y="674"/>
                  </a:lnTo>
                  <a:lnTo>
                    <a:pt x="1" y="620"/>
                  </a:lnTo>
                  <a:lnTo>
                    <a:pt x="55" y="542"/>
                  </a:lnTo>
                  <a:lnTo>
                    <a:pt x="92" y="488"/>
                  </a:lnTo>
                  <a:lnTo>
                    <a:pt x="128" y="434"/>
                  </a:lnTo>
                  <a:lnTo>
                    <a:pt x="183" y="364"/>
                  </a:lnTo>
                  <a:lnTo>
                    <a:pt x="256" y="310"/>
                  </a:lnTo>
                  <a:lnTo>
                    <a:pt x="348" y="256"/>
                  </a:lnTo>
                  <a:lnTo>
                    <a:pt x="476" y="186"/>
                  </a:lnTo>
                  <a:lnTo>
                    <a:pt x="567" y="147"/>
                  </a:lnTo>
                  <a:lnTo>
                    <a:pt x="731" y="93"/>
                  </a:lnTo>
                  <a:lnTo>
                    <a:pt x="859" y="54"/>
                  </a:lnTo>
                  <a:lnTo>
                    <a:pt x="987" y="39"/>
                  </a:lnTo>
                  <a:lnTo>
                    <a:pt x="1206" y="23"/>
                  </a:lnTo>
                  <a:lnTo>
                    <a:pt x="1371" y="0"/>
                  </a:lnTo>
                  <a:lnTo>
                    <a:pt x="1535" y="0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24"/>
            <p:cNvSpPr/>
            <p:nvPr/>
          </p:nvSpPr>
          <p:spPr>
            <a:xfrm>
              <a:off x="1979750" y="1270875"/>
              <a:ext cx="71250" cy="38350"/>
            </a:xfrm>
            <a:custGeom>
              <a:rect b="b" l="l" r="r" t="t"/>
              <a:pathLst>
                <a:path extrusionOk="0" fill="none" h="1534" w="2850">
                  <a:moveTo>
                    <a:pt x="0" y="504"/>
                  </a:moveTo>
                  <a:lnTo>
                    <a:pt x="0" y="504"/>
                  </a:lnTo>
                  <a:lnTo>
                    <a:pt x="37" y="419"/>
                  </a:lnTo>
                  <a:lnTo>
                    <a:pt x="91" y="326"/>
                  </a:lnTo>
                  <a:lnTo>
                    <a:pt x="165" y="233"/>
                  </a:lnTo>
                  <a:lnTo>
                    <a:pt x="292" y="179"/>
                  </a:lnTo>
                  <a:lnTo>
                    <a:pt x="512" y="94"/>
                  </a:lnTo>
                  <a:lnTo>
                    <a:pt x="640" y="55"/>
                  </a:lnTo>
                  <a:lnTo>
                    <a:pt x="767" y="39"/>
                  </a:lnTo>
                  <a:lnTo>
                    <a:pt x="987" y="16"/>
                  </a:lnTo>
                  <a:lnTo>
                    <a:pt x="1114" y="1"/>
                  </a:lnTo>
                  <a:lnTo>
                    <a:pt x="1188" y="1"/>
                  </a:lnTo>
                  <a:lnTo>
                    <a:pt x="1407" y="1"/>
                  </a:lnTo>
                  <a:lnTo>
                    <a:pt x="1535" y="1"/>
                  </a:lnTo>
                  <a:lnTo>
                    <a:pt x="1699" y="16"/>
                  </a:lnTo>
                  <a:lnTo>
                    <a:pt x="1827" y="16"/>
                  </a:lnTo>
                  <a:lnTo>
                    <a:pt x="2010" y="55"/>
                  </a:lnTo>
                  <a:lnTo>
                    <a:pt x="2137" y="70"/>
                  </a:lnTo>
                  <a:lnTo>
                    <a:pt x="2265" y="125"/>
                  </a:lnTo>
                  <a:lnTo>
                    <a:pt x="2393" y="202"/>
                  </a:lnTo>
                  <a:lnTo>
                    <a:pt x="2466" y="256"/>
                  </a:lnTo>
                  <a:lnTo>
                    <a:pt x="2558" y="380"/>
                  </a:lnTo>
                  <a:lnTo>
                    <a:pt x="2558" y="1410"/>
                  </a:lnTo>
                  <a:lnTo>
                    <a:pt x="2594" y="1495"/>
                  </a:lnTo>
                  <a:lnTo>
                    <a:pt x="2685" y="1518"/>
                  </a:lnTo>
                  <a:lnTo>
                    <a:pt x="2759" y="1534"/>
                  </a:lnTo>
                  <a:lnTo>
                    <a:pt x="2850" y="1534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24"/>
            <p:cNvSpPr/>
            <p:nvPr/>
          </p:nvSpPr>
          <p:spPr>
            <a:xfrm>
              <a:off x="2054175" y="1309200"/>
              <a:ext cx="25" cy="25"/>
            </a:xfrm>
            <a:custGeom>
              <a:rect b="b" l="l" r="r" t="t"/>
              <a:pathLst>
                <a:path extrusionOk="0" fill="none" h="1" w="1">
                  <a:moveTo>
                    <a:pt x="1" y="1"/>
                  </a:moveTo>
                  <a:lnTo>
                    <a:pt x="1" y="1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24"/>
            <p:cNvSpPr/>
            <p:nvPr/>
          </p:nvSpPr>
          <p:spPr>
            <a:xfrm>
              <a:off x="1974250" y="1284050"/>
              <a:ext cx="69450" cy="26925"/>
            </a:xfrm>
            <a:custGeom>
              <a:rect b="b" l="l" r="r" t="t"/>
              <a:pathLst>
                <a:path extrusionOk="0" fill="none" h="1077" w="2778">
                  <a:moveTo>
                    <a:pt x="2778" y="596"/>
                  </a:moveTo>
                  <a:lnTo>
                    <a:pt x="2778" y="596"/>
                  </a:lnTo>
                  <a:lnTo>
                    <a:pt x="2613" y="705"/>
                  </a:lnTo>
                  <a:lnTo>
                    <a:pt x="2522" y="759"/>
                  </a:lnTo>
                  <a:lnTo>
                    <a:pt x="2431" y="806"/>
                  </a:lnTo>
                  <a:lnTo>
                    <a:pt x="2303" y="883"/>
                  </a:lnTo>
                  <a:lnTo>
                    <a:pt x="2175" y="937"/>
                  </a:lnTo>
                  <a:lnTo>
                    <a:pt x="1974" y="1007"/>
                  </a:lnTo>
                  <a:lnTo>
                    <a:pt x="1718" y="1046"/>
                  </a:lnTo>
                  <a:lnTo>
                    <a:pt x="1462" y="1061"/>
                  </a:lnTo>
                  <a:lnTo>
                    <a:pt x="1243" y="1077"/>
                  </a:lnTo>
                  <a:lnTo>
                    <a:pt x="1024" y="1077"/>
                  </a:lnTo>
                  <a:lnTo>
                    <a:pt x="768" y="1046"/>
                  </a:lnTo>
                  <a:lnTo>
                    <a:pt x="567" y="1022"/>
                  </a:lnTo>
                  <a:lnTo>
                    <a:pt x="439" y="991"/>
                  </a:lnTo>
                  <a:lnTo>
                    <a:pt x="311" y="953"/>
                  </a:lnTo>
                  <a:lnTo>
                    <a:pt x="184" y="883"/>
                  </a:lnTo>
                  <a:lnTo>
                    <a:pt x="56" y="759"/>
                  </a:lnTo>
                  <a:lnTo>
                    <a:pt x="1" y="682"/>
                  </a:lnTo>
                  <a:lnTo>
                    <a:pt x="1" y="596"/>
                  </a:lnTo>
                  <a:lnTo>
                    <a:pt x="92" y="488"/>
                  </a:lnTo>
                  <a:lnTo>
                    <a:pt x="184" y="395"/>
                  </a:lnTo>
                  <a:lnTo>
                    <a:pt x="385" y="302"/>
                  </a:lnTo>
                  <a:lnTo>
                    <a:pt x="604" y="248"/>
                  </a:lnTo>
                  <a:lnTo>
                    <a:pt x="896" y="217"/>
                  </a:lnTo>
                  <a:lnTo>
                    <a:pt x="1207" y="194"/>
                  </a:lnTo>
                  <a:lnTo>
                    <a:pt x="1627" y="178"/>
                  </a:lnTo>
                  <a:lnTo>
                    <a:pt x="1846" y="178"/>
                  </a:lnTo>
                  <a:lnTo>
                    <a:pt x="2047" y="163"/>
                  </a:lnTo>
                  <a:lnTo>
                    <a:pt x="2266" y="163"/>
                  </a:lnTo>
                  <a:lnTo>
                    <a:pt x="2357" y="163"/>
                  </a:lnTo>
                  <a:lnTo>
                    <a:pt x="2485" y="140"/>
                  </a:lnTo>
                  <a:lnTo>
                    <a:pt x="2613" y="85"/>
                  </a:lnTo>
                  <a:lnTo>
                    <a:pt x="2778" y="0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24"/>
            <p:cNvSpPr/>
            <p:nvPr/>
          </p:nvSpPr>
          <p:spPr>
            <a:xfrm>
              <a:off x="2095750" y="1256950"/>
              <a:ext cx="25" cy="52275"/>
            </a:xfrm>
            <a:custGeom>
              <a:rect b="b" l="l" r="r" t="t"/>
              <a:pathLst>
                <a:path extrusionOk="0" fill="none" h="2091" w="1">
                  <a:moveTo>
                    <a:pt x="0" y="2091"/>
                  </a:moveTo>
                  <a:lnTo>
                    <a:pt x="0" y="2091"/>
                  </a:lnTo>
                  <a:lnTo>
                    <a:pt x="0" y="0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24"/>
            <p:cNvSpPr/>
            <p:nvPr/>
          </p:nvSpPr>
          <p:spPr>
            <a:xfrm>
              <a:off x="2095750" y="1271850"/>
              <a:ext cx="65775" cy="23050"/>
            </a:xfrm>
            <a:custGeom>
              <a:rect b="b" l="l" r="r" t="t"/>
              <a:pathLst>
                <a:path extrusionOk="0" fill="none" h="922" w="2631">
                  <a:moveTo>
                    <a:pt x="0" y="922"/>
                  </a:moveTo>
                  <a:lnTo>
                    <a:pt x="0" y="922"/>
                  </a:lnTo>
                  <a:lnTo>
                    <a:pt x="2631" y="0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24"/>
            <p:cNvSpPr/>
            <p:nvPr/>
          </p:nvSpPr>
          <p:spPr>
            <a:xfrm>
              <a:off x="2123600" y="1285400"/>
              <a:ext cx="44325" cy="23825"/>
            </a:xfrm>
            <a:custGeom>
              <a:rect b="b" l="l" r="r" t="t"/>
              <a:pathLst>
                <a:path extrusionOk="0" fill="none" h="953" w="1773">
                  <a:moveTo>
                    <a:pt x="1772" y="953"/>
                  </a:moveTo>
                  <a:lnTo>
                    <a:pt x="1772" y="953"/>
                  </a:lnTo>
                  <a:lnTo>
                    <a:pt x="37" y="16"/>
                  </a:lnTo>
                  <a:lnTo>
                    <a:pt x="0" y="0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24"/>
            <p:cNvSpPr/>
            <p:nvPr/>
          </p:nvSpPr>
          <p:spPr>
            <a:xfrm>
              <a:off x="2221325" y="1271275"/>
              <a:ext cx="25" cy="37950"/>
            </a:xfrm>
            <a:custGeom>
              <a:rect b="b" l="l" r="r" t="t"/>
              <a:pathLst>
                <a:path extrusionOk="0" fill="none" h="1518" w="1">
                  <a:moveTo>
                    <a:pt x="1" y="1518"/>
                  </a:moveTo>
                  <a:lnTo>
                    <a:pt x="1" y="1518"/>
                  </a:lnTo>
                  <a:lnTo>
                    <a:pt x="1" y="0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Google Shape;246;p24"/>
            <p:cNvSpPr/>
            <p:nvPr/>
          </p:nvSpPr>
          <p:spPr>
            <a:xfrm>
              <a:off x="2221325" y="1256550"/>
              <a:ext cx="25" cy="7575"/>
            </a:xfrm>
            <a:custGeom>
              <a:rect b="b" l="l" r="r" t="t"/>
              <a:pathLst>
                <a:path extrusionOk="0" fill="none" h="303" w="1">
                  <a:moveTo>
                    <a:pt x="1" y="303"/>
                  </a:moveTo>
                  <a:lnTo>
                    <a:pt x="1" y="303"/>
                  </a:lnTo>
                  <a:lnTo>
                    <a:pt x="1" y="1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24"/>
            <p:cNvSpPr/>
            <p:nvPr/>
          </p:nvSpPr>
          <p:spPr>
            <a:xfrm>
              <a:off x="2278875" y="1271850"/>
              <a:ext cx="25" cy="37375"/>
            </a:xfrm>
            <a:custGeom>
              <a:rect b="b" l="l" r="r" t="t"/>
              <a:pathLst>
                <a:path extrusionOk="0" fill="none" h="1495" w="1">
                  <a:moveTo>
                    <a:pt x="0" y="1495"/>
                  </a:moveTo>
                  <a:lnTo>
                    <a:pt x="0" y="1495"/>
                  </a:lnTo>
                  <a:lnTo>
                    <a:pt x="0" y="0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24"/>
            <p:cNvSpPr/>
            <p:nvPr/>
          </p:nvSpPr>
          <p:spPr>
            <a:xfrm>
              <a:off x="2278875" y="1270500"/>
              <a:ext cx="68075" cy="38725"/>
            </a:xfrm>
            <a:custGeom>
              <a:rect b="b" l="l" r="r" t="t"/>
              <a:pathLst>
                <a:path extrusionOk="0" fill="none" h="1549" w="2723">
                  <a:moveTo>
                    <a:pt x="0" y="503"/>
                  </a:moveTo>
                  <a:lnTo>
                    <a:pt x="0" y="503"/>
                  </a:lnTo>
                  <a:lnTo>
                    <a:pt x="37" y="465"/>
                  </a:lnTo>
                  <a:lnTo>
                    <a:pt x="74" y="434"/>
                  </a:lnTo>
                  <a:lnTo>
                    <a:pt x="256" y="302"/>
                  </a:lnTo>
                  <a:lnTo>
                    <a:pt x="329" y="248"/>
                  </a:lnTo>
                  <a:lnTo>
                    <a:pt x="421" y="194"/>
                  </a:lnTo>
                  <a:lnTo>
                    <a:pt x="548" y="140"/>
                  </a:lnTo>
                  <a:lnTo>
                    <a:pt x="676" y="85"/>
                  </a:lnTo>
                  <a:lnTo>
                    <a:pt x="896" y="54"/>
                  </a:lnTo>
                  <a:lnTo>
                    <a:pt x="1023" y="31"/>
                  </a:lnTo>
                  <a:lnTo>
                    <a:pt x="1224" y="16"/>
                  </a:lnTo>
                  <a:lnTo>
                    <a:pt x="1352" y="0"/>
                  </a:lnTo>
                  <a:lnTo>
                    <a:pt x="1535" y="16"/>
                  </a:lnTo>
                  <a:lnTo>
                    <a:pt x="1736" y="16"/>
                  </a:lnTo>
                  <a:lnTo>
                    <a:pt x="1864" y="31"/>
                  </a:lnTo>
                  <a:lnTo>
                    <a:pt x="2083" y="70"/>
                  </a:lnTo>
                  <a:lnTo>
                    <a:pt x="2302" y="124"/>
                  </a:lnTo>
                  <a:lnTo>
                    <a:pt x="2430" y="178"/>
                  </a:lnTo>
                  <a:lnTo>
                    <a:pt x="2594" y="271"/>
                  </a:lnTo>
                  <a:lnTo>
                    <a:pt x="2631" y="341"/>
                  </a:lnTo>
                  <a:lnTo>
                    <a:pt x="2722" y="465"/>
                  </a:lnTo>
                  <a:lnTo>
                    <a:pt x="2722" y="558"/>
                  </a:lnTo>
                  <a:lnTo>
                    <a:pt x="2722" y="1549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Google Shape;249;p24"/>
            <p:cNvSpPr/>
            <p:nvPr/>
          </p:nvSpPr>
          <p:spPr>
            <a:xfrm>
              <a:off x="2396700" y="1271850"/>
              <a:ext cx="66250" cy="50550"/>
            </a:xfrm>
            <a:custGeom>
              <a:rect b="b" l="l" r="r" t="t"/>
              <a:pathLst>
                <a:path extrusionOk="0" fill="none" h="2022" w="2650">
                  <a:moveTo>
                    <a:pt x="0" y="1603"/>
                  </a:moveTo>
                  <a:lnTo>
                    <a:pt x="0" y="1603"/>
                  </a:lnTo>
                  <a:lnTo>
                    <a:pt x="0" y="1657"/>
                  </a:lnTo>
                  <a:lnTo>
                    <a:pt x="55" y="1727"/>
                  </a:lnTo>
                  <a:lnTo>
                    <a:pt x="92" y="1781"/>
                  </a:lnTo>
                  <a:lnTo>
                    <a:pt x="183" y="1836"/>
                  </a:lnTo>
                  <a:lnTo>
                    <a:pt x="256" y="1874"/>
                  </a:lnTo>
                  <a:lnTo>
                    <a:pt x="348" y="1913"/>
                  </a:lnTo>
                  <a:lnTo>
                    <a:pt x="439" y="1928"/>
                  </a:lnTo>
                  <a:lnTo>
                    <a:pt x="567" y="1967"/>
                  </a:lnTo>
                  <a:lnTo>
                    <a:pt x="731" y="1998"/>
                  </a:lnTo>
                  <a:lnTo>
                    <a:pt x="859" y="1998"/>
                  </a:lnTo>
                  <a:lnTo>
                    <a:pt x="987" y="2021"/>
                  </a:lnTo>
                  <a:lnTo>
                    <a:pt x="1206" y="2021"/>
                  </a:lnTo>
                  <a:lnTo>
                    <a:pt x="1407" y="2021"/>
                  </a:lnTo>
                  <a:lnTo>
                    <a:pt x="1590" y="1998"/>
                  </a:lnTo>
                  <a:lnTo>
                    <a:pt x="1718" y="1998"/>
                  </a:lnTo>
                  <a:lnTo>
                    <a:pt x="1846" y="1983"/>
                  </a:lnTo>
                  <a:lnTo>
                    <a:pt x="2010" y="1944"/>
                  </a:lnTo>
                  <a:lnTo>
                    <a:pt x="2138" y="1913"/>
                  </a:lnTo>
                  <a:lnTo>
                    <a:pt x="2302" y="1874"/>
                  </a:lnTo>
                  <a:lnTo>
                    <a:pt x="2357" y="1836"/>
                  </a:lnTo>
                  <a:lnTo>
                    <a:pt x="2430" y="1781"/>
                  </a:lnTo>
                  <a:lnTo>
                    <a:pt x="2467" y="1766"/>
                  </a:lnTo>
                  <a:lnTo>
                    <a:pt x="2521" y="1712"/>
                  </a:lnTo>
                  <a:lnTo>
                    <a:pt x="2558" y="1673"/>
                  </a:lnTo>
                  <a:lnTo>
                    <a:pt x="2594" y="1603"/>
                  </a:lnTo>
                  <a:lnTo>
                    <a:pt x="2649" y="1549"/>
                  </a:lnTo>
                  <a:lnTo>
                    <a:pt x="2649" y="0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Google Shape;250;p24"/>
            <p:cNvSpPr/>
            <p:nvPr/>
          </p:nvSpPr>
          <p:spPr>
            <a:xfrm>
              <a:off x="2390300" y="1270500"/>
              <a:ext cx="72650" cy="36400"/>
            </a:xfrm>
            <a:custGeom>
              <a:rect b="b" l="l" r="r" t="t"/>
              <a:pathLst>
                <a:path extrusionOk="0" fill="none" h="1456" w="2906">
                  <a:moveTo>
                    <a:pt x="2905" y="991"/>
                  </a:moveTo>
                  <a:lnTo>
                    <a:pt x="2905" y="991"/>
                  </a:lnTo>
                  <a:lnTo>
                    <a:pt x="2850" y="1046"/>
                  </a:lnTo>
                  <a:lnTo>
                    <a:pt x="2814" y="1115"/>
                  </a:lnTo>
                  <a:lnTo>
                    <a:pt x="2723" y="1169"/>
                  </a:lnTo>
                  <a:lnTo>
                    <a:pt x="2650" y="1224"/>
                  </a:lnTo>
                  <a:lnTo>
                    <a:pt x="2485" y="1301"/>
                  </a:lnTo>
                  <a:lnTo>
                    <a:pt x="2394" y="1332"/>
                  </a:lnTo>
                  <a:lnTo>
                    <a:pt x="2266" y="1371"/>
                  </a:lnTo>
                  <a:lnTo>
                    <a:pt x="2102" y="1402"/>
                  </a:lnTo>
                  <a:lnTo>
                    <a:pt x="1919" y="1440"/>
                  </a:lnTo>
                  <a:lnTo>
                    <a:pt x="1663" y="1456"/>
                  </a:lnTo>
                  <a:lnTo>
                    <a:pt x="1499" y="1456"/>
                  </a:lnTo>
                  <a:lnTo>
                    <a:pt x="1279" y="1456"/>
                  </a:lnTo>
                  <a:lnTo>
                    <a:pt x="1152" y="1456"/>
                  </a:lnTo>
                  <a:lnTo>
                    <a:pt x="987" y="1440"/>
                  </a:lnTo>
                  <a:lnTo>
                    <a:pt x="896" y="1425"/>
                  </a:lnTo>
                  <a:lnTo>
                    <a:pt x="768" y="1402"/>
                  </a:lnTo>
                  <a:lnTo>
                    <a:pt x="604" y="1371"/>
                  </a:lnTo>
                  <a:lnTo>
                    <a:pt x="476" y="1317"/>
                  </a:lnTo>
                  <a:lnTo>
                    <a:pt x="348" y="1262"/>
                  </a:lnTo>
                  <a:lnTo>
                    <a:pt x="220" y="1193"/>
                  </a:lnTo>
                  <a:lnTo>
                    <a:pt x="129" y="1100"/>
                  </a:lnTo>
                  <a:lnTo>
                    <a:pt x="56" y="1007"/>
                  </a:lnTo>
                  <a:lnTo>
                    <a:pt x="1" y="883"/>
                  </a:lnTo>
                  <a:lnTo>
                    <a:pt x="1" y="790"/>
                  </a:lnTo>
                  <a:lnTo>
                    <a:pt x="1" y="682"/>
                  </a:lnTo>
                  <a:lnTo>
                    <a:pt x="1" y="596"/>
                  </a:lnTo>
                  <a:lnTo>
                    <a:pt x="56" y="503"/>
                  </a:lnTo>
                  <a:lnTo>
                    <a:pt x="129" y="411"/>
                  </a:lnTo>
                  <a:lnTo>
                    <a:pt x="220" y="325"/>
                  </a:lnTo>
                  <a:lnTo>
                    <a:pt x="311" y="248"/>
                  </a:lnTo>
                  <a:lnTo>
                    <a:pt x="439" y="194"/>
                  </a:lnTo>
                  <a:lnTo>
                    <a:pt x="567" y="140"/>
                  </a:lnTo>
                  <a:lnTo>
                    <a:pt x="768" y="85"/>
                  </a:lnTo>
                  <a:lnTo>
                    <a:pt x="987" y="31"/>
                  </a:lnTo>
                  <a:lnTo>
                    <a:pt x="1079" y="31"/>
                  </a:lnTo>
                  <a:lnTo>
                    <a:pt x="1243" y="16"/>
                  </a:lnTo>
                  <a:lnTo>
                    <a:pt x="1371" y="16"/>
                  </a:lnTo>
                  <a:lnTo>
                    <a:pt x="1535" y="0"/>
                  </a:lnTo>
                  <a:lnTo>
                    <a:pt x="1663" y="16"/>
                  </a:lnTo>
                  <a:lnTo>
                    <a:pt x="1846" y="16"/>
                  </a:lnTo>
                  <a:lnTo>
                    <a:pt x="1974" y="31"/>
                  </a:lnTo>
                  <a:lnTo>
                    <a:pt x="2102" y="70"/>
                  </a:lnTo>
                  <a:lnTo>
                    <a:pt x="2357" y="124"/>
                  </a:lnTo>
                  <a:lnTo>
                    <a:pt x="2485" y="178"/>
                  </a:lnTo>
                  <a:lnTo>
                    <a:pt x="2613" y="232"/>
                  </a:lnTo>
                  <a:lnTo>
                    <a:pt x="2723" y="302"/>
                  </a:lnTo>
                  <a:lnTo>
                    <a:pt x="2777" y="380"/>
                  </a:lnTo>
                  <a:lnTo>
                    <a:pt x="2850" y="449"/>
                  </a:lnTo>
                  <a:lnTo>
                    <a:pt x="2905" y="488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24"/>
            <p:cNvSpPr/>
            <p:nvPr/>
          </p:nvSpPr>
          <p:spPr>
            <a:xfrm>
              <a:off x="2663875" y="1256950"/>
              <a:ext cx="25" cy="52675"/>
            </a:xfrm>
            <a:custGeom>
              <a:rect b="b" l="l" r="r" t="t"/>
              <a:pathLst>
                <a:path extrusionOk="0" fill="none" h="2107" w="1">
                  <a:moveTo>
                    <a:pt x="0" y="2106"/>
                  </a:moveTo>
                  <a:lnTo>
                    <a:pt x="0" y="2106"/>
                  </a:lnTo>
                  <a:lnTo>
                    <a:pt x="0" y="0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" name="Google Shape;252;p24"/>
            <p:cNvSpPr/>
            <p:nvPr/>
          </p:nvSpPr>
          <p:spPr>
            <a:xfrm>
              <a:off x="2587150" y="1270500"/>
              <a:ext cx="76750" cy="40475"/>
            </a:xfrm>
            <a:custGeom>
              <a:rect b="b" l="l" r="r" t="t"/>
              <a:pathLst>
                <a:path extrusionOk="0" fill="none" h="1619" w="3070">
                  <a:moveTo>
                    <a:pt x="3069" y="829"/>
                  </a:moveTo>
                  <a:lnTo>
                    <a:pt x="3069" y="829"/>
                  </a:lnTo>
                  <a:lnTo>
                    <a:pt x="3069" y="759"/>
                  </a:lnTo>
                  <a:lnTo>
                    <a:pt x="3069" y="666"/>
                  </a:lnTo>
                  <a:lnTo>
                    <a:pt x="3069" y="573"/>
                  </a:lnTo>
                  <a:lnTo>
                    <a:pt x="3032" y="488"/>
                  </a:lnTo>
                  <a:lnTo>
                    <a:pt x="2996" y="434"/>
                  </a:lnTo>
                  <a:lnTo>
                    <a:pt x="2905" y="380"/>
                  </a:lnTo>
                  <a:lnTo>
                    <a:pt x="2813" y="302"/>
                  </a:lnTo>
                  <a:lnTo>
                    <a:pt x="2740" y="248"/>
                  </a:lnTo>
                  <a:lnTo>
                    <a:pt x="2649" y="194"/>
                  </a:lnTo>
                  <a:lnTo>
                    <a:pt x="2484" y="124"/>
                  </a:lnTo>
                  <a:lnTo>
                    <a:pt x="2357" y="85"/>
                  </a:lnTo>
                  <a:lnTo>
                    <a:pt x="2137" y="31"/>
                  </a:lnTo>
                  <a:lnTo>
                    <a:pt x="1918" y="16"/>
                  </a:lnTo>
                  <a:lnTo>
                    <a:pt x="1626" y="0"/>
                  </a:lnTo>
                  <a:lnTo>
                    <a:pt x="1407" y="0"/>
                  </a:lnTo>
                  <a:lnTo>
                    <a:pt x="1206" y="16"/>
                  </a:lnTo>
                  <a:lnTo>
                    <a:pt x="987" y="54"/>
                  </a:lnTo>
                  <a:lnTo>
                    <a:pt x="767" y="85"/>
                  </a:lnTo>
                  <a:lnTo>
                    <a:pt x="639" y="124"/>
                  </a:lnTo>
                  <a:lnTo>
                    <a:pt x="566" y="163"/>
                  </a:lnTo>
                  <a:lnTo>
                    <a:pt x="384" y="232"/>
                  </a:lnTo>
                  <a:lnTo>
                    <a:pt x="256" y="325"/>
                  </a:lnTo>
                  <a:lnTo>
                    <a:pt x="128" y="449"/>
                  </a:lnTo>
                  <a:lnTo>
                    <a:pt x="55" y="573"/>
                  </a:lnTo>
                  <a:lnTo>
                    <a:pt x="0" y="720"/>
                  </a:lnTo>
                  <a:lnTo>
                    <a:pt x="0" y="937"/>
                  </a:lnTo>
                  <a:lnTo>
                    <a:pt x="55" y="1030"/>
                  </a:lnTo>
                  <a:lnTo>
                    <a:pt x="91" y="1115"/>
                  </a:lnTo>
                  <a:lnTo>
                    <a:pt x="128" y="1208"/>
                  </a:lnTo>
                  <a:lnTo>
                    <a:pt x="256" y="1301"/>
                  </a:lnTo>
                  <a:lnTo>
                    <a:pt x="347" y="1348"/>
                  </a:lnTo>
                  <a:lnTo>
                    <a:pt x="438" y="1425"/>
                  </a:lnTo>
                  <a:lnTo>
                    <a:pt x="566" y="1479"/>
                  </a:lnTo>
                  <a:lnTo>
                    <a:pt x="767" y="1549"/>
                  </a:lnTo>
                  <a:lnTo>
                    <a:pt x="1023" y="1588"/>
                  </a:lnTo>
                  <a:lnTo>
                    <a:pt x="1279" y="1603"/>
                  </a:lnTo>
                  <a:lnTo>
                    <a:pt x="1461" y="1619"/>
                  </a:lnTo>
                  <a:lnTo>
                    <a:pt x="1662" y="1619"/>
                  </a:lnTo>
                  <a:lnTo>
                    <a:pt x="1882" y="1603"/>
                  </a:lnTo>
                  <a:lnTo>
                    <a:pt x="2010" y="1588"/>
                  </a:lnTo>
                  <a:lnTo>
                    <a:pt x="2302" y="1533"/>
                  </a:lnTo>
                  <a:lnTo>
                    <a:pt x="2430" y="1495"/>
                  </a:lnTo>
                  <a:lnTo>
                    <a:pt x="2612" y="1440"/>
                  </a:lnTo>
                  <a:lnTo>
                    <a:pt x="2740" y="1371"/>
                  </a:lnTo>
                  <a:lnTo>
                    <a:pt x="2813" y="1332"/>
                  </a:lnTo>
                  <a:lnTo>
                    <a:pt x="2905" y="1262"/>
                  </a:lnTo>
                  <a:lnTo>
                    <a:pt x="2996" y="1193"/>
                  </a:lnTo>
                  <a:lnTo>
                    <a:pt x="3032" y="1138"/>
                  </a:lnTo>
                  <a:lnTo>
                    <a:pt x="3069" y="1084"/>
                  </a:lnTo>
                  <a:lnTo>
                    <a:pt x="3069" y="1007"/>
                  </a:lnTo>
                  <a:lnTo>
                    <a:pt x="3069" y="829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24"/>
            <p:cNvSpPr/>
            <p:nvPr/>
          </p:nvSpPr>
          <p:spPr>
            <a:xfrm>
              <a:off x="2718200" y="1271275"/>
              <a:ext cx="25" cy="37950"/>
            </a:xfrm>
            <a:custGeom>
              <a:rect b="b" l="l" r="r" t="t"/>
              <a:pathLst>
                <a:path extrusionOk="0" fill="none" h="1518" w="1">
                  <a:moveTo>
                    <a:pt x="1" y="1518"/>
                  </a:moveTo>
                  <a:lnTo>
                    <a:pt x="1" y="1518"/>
                  </a:lnTo>
                  <a:lnTo>
                    <a:pt x="1" y="0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Google Shape;254;p24"/>
            <p:cNvSpPr/>
            <p:nvPr/>
          </p:nvSpPr>
          <p:spPr>
            <a:xfrm>
              <a:off x="2718200" y="1256550"/>
              <a:ext cx="25" cy="7575"/>
            </a:xfrm>
            <a:custGeom>
              <a:rect b="b" l="l" r="r" t="t"/>
              <a:pathLst>
                <a:path extrusionOk="0" fill="none" h="303" w="1">
                  <a:moveTo>
                    <a:pt x="1" y="303"/>
                  </a:moveTo>
                  <a:lnTo>
                    <a:pt x="1" y="303"/>
                  </a:lnTo>
                  <a:lnTo>
                    <a:pt x="1" y="1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Google Shape;255;p24"/>
            <p:cNvSpPr/>
            <p:nvPr/>
          </p:nvSpPr>
          <p:spPr>
            <a:xfrm>
              <a:off x="2772550" y="1270875"/>
              <a:ext cx="68075" cy="40100"/>
            </a:xfrm>
            <a:custGeom>
              <a:rect b="b" l="l" r="r" t="t"/>
              <a:pathLst>
                <a:path extrusionOk="0" fill="none" h="1604" w="2723">
                  <a:moveTo>
                    <a:pt x="1" y="1031"/>
                  </a:moveTo>
                  <a:lnTo>
                    <a:pt x="1" y="1031"/>
                  </a:lnTo>
                  <a:lnTo>
                    <a:pt x="1" y="1139"/>
                  </a:lnTo>
                  <a:lnTo>
                    <a:pt x="37" y="1193"/>
                  </a:lnTo>
                  <a:lnTo>
                    <a:pt x="74" y="1247"/>
                  </a:lnTo>
                  <a:lnTo>
                    <a:pt x="129" y="1302"/>
                  </a:lnTo>
                  <a:lnTo>
                    <a:pt x="202" y="1371"/>
                  </a:lnTo>
                  <a:lnTo>
                    <a:pt x="293" y="1425"/>
                  </a:lnTo>
                  <a:lnTo>
                    <a:pt x="457" y="1480"/>
                  </a:lnTo>
                  <a:lnTo>
                    <a:pt x="713" y="1549"/>
                  </a:lnTo>
                  <a:lnTo>
                    <a:pt x="932" y="1588"/>
                  </a:lnTo>
                  <a:lnTo>
                    <a:pt x="1279" y="1604"/>
                  </a:lnTo>
                  <a:lnTo>
                    <a:pt x="1480" y="1604"/>
                  </a:lnTo>
                  <a:lnTo>
                    <a:pt x="1663" y="1588"/>
                  </a:lnTo>
                  <a:lnTo>
                    <a:pt x="1791" y="1588"/>
                  </a:lnTo>
                  <a:lnTo>
                    <a:pt x="1919" y="1573"/>
                  </a:lnTo>
                  <a:lnTo>
                    <a:pt x="2120" y="1534"/>
                  </a:lnTo>
                  <a:lnTo>
                    <a:pt x="2302" y="1495"/>
                  </a:lnTo>
                  <a:lnTo>
                    <a:pt x="2430" y="1464"/>
                  </a:lnTo>
                  <a:lnTo>
                    <a:pt x="2558" y="1387"/>
                  </a:lnTo>
                  <a:lnTo>
                    <a:pt x="2631" y="1356"/>
                  </a:lnTo>
                  <a:lnTo>
                    <a:pt x="2686" y="1286"/>
                  </a:lnTo>
                  <a:lnTo>
                    <a:pt x="2723" y="1178"/>
                  </a:lnTo>
                  <a:lnTo>
                    <a:pt x="2723" y="1100"/>
                  </a:lnTo>
                  <a:lnTo>
                    <a:pt x="2686" y="1046"/>
                  </a:lnTo>
                  <a:lnTo>
                    <a:pt x="2631" y="992"/>
                  </a:lnTo>
                  <a:lnTo>
                    <a:pt x="2503" y="922"/>
                  </a:lnTo>
                  <a:lnTo>
                    <a:pt x="2376" y="868"/>
                  </a:lnTo>
                  <a:lnTo>
                    <a:pt x="2211" y="829"/>
                  </a:lnTo>
                  <a:lnTo>
                    <a:pt x="1919" y="798"/>
                  </a:lnTo>
                  <a:lnTo>
                    <a:pt x="1663" y="760"/>
                  </a:lnTo>
                  <a:lnTo>
                    <a:pt x="1353" y="744"/>
                  </a:lnTo>
                  <a:lnTo>
                    <a:pt x="841" y="667"/>
                  </a:lnTo>
                  <a:lnTo>
                    <a:pt x="640" y="651"/>
                  </a:lnTo>
                  <a:lnTo>
                    <a:pt x="512" y="597"/>
                  </a:lnTo>
                  <a:lnTo>
                    <a:pt x="384" y="558"/>
                  </a:lnTo>
                  <a:lnTo>
                    <a:pt x="256" y="504"/>
                  </a:lnTo>
                  <a:lnTo>
                    <a:pt x="202" y="434"/>
                  </a:lnTo>
                  <a:lnTo>
                    <a:pt x="165" y="419"/>
                  </a:lnTo>
                  <a:lnTo>
                    <a:pt x="129" y="396"/>
                  </a:lnTo>
                  <a:lnTo>
                    <a:pt x="165" y="326"/>
                  </a:lnTo>
                  <a:lnTo>
                    <a:pt x="165" y="287"/>
                  </a:lnTo>
                  <a:lnTo>
                    <a:pt x="202" y="233"/>
                  </a:lnTo>
                  <a:lnTo>
                    <a:pt x="293" y="163"/>
                  </a:lnTo>
                  <a:lnTo>
                    <a:pt x="384" y="125"/>
                  </a:lnTo>
                  <a:lnTo>
                    <a:pt x="512" y="94"/>
                  </a:lnTo>
                  <a:lnTo>
                    <a:pt x="713" y="39"/>
                  </a:lnTo>
                  <a:lnTo>
                    <a:pt x="932" y="16"/>
                  </a:lnTo>
                  <a:lnTo>
                    <a:pt x="1152" y="1"/>
                  </a:lnTo>
                  <a:lnTo>
                    <a:pt x="1279" y="1"/>
                  </a:lnTo>
                  <a:lnTo>
                    <a:pt x="1480" y="1"/>
                  </a:lnTo>
                  <a:lnTo>
                    <a:pt x="1663" y="1"/>
                  </a:lnTo>
                  <a:lnTo>
                    <a:pt x="1864" y="16"/>
                  </a:lnTo>
                  <a:lnTo>
                    <a:pt x="1992" y="39"/>
                  </a:lnTo>
                  <a:lnTo>
                    <a:pt x="2120" y="70"/>
                  </a:lnTo>
                  <a:lnTo>
                    <a:pt x="2302" y="109"/>
                  </a:lnTo>
                  <a:lnTo>
                    <a:pt x="2430" y="179"/>
                  </a:lnTo>
                  <a:lnTo>
                    <a:pt x="2503" y="233"/>
                  </a:lnTo>
                  <a:lnTo>
                    <a:pt x="2595" y="326"/>
                  </a:lnTo>
                  <a:lnTo>
                    <a:pt x="2631" y="419"/>
                  </a:lnTo>
                  <a:lnTo>
                    <a:pt x="2631" y="488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24"/>
            <p:cNvSpPr/>
            <p:nvPr/>
          </p:nvSpPr>
          <p:spPr>
            <a:xfrm>
              <a:off x="2901350" y="1259650"/>
              <a:ext cx="20100" cy="49975"/>
            </a:xfrm>
            <a:custGeom>
              <a:rect b="b" l="l" r="r" t="t"/>
              <a:pathLst>
                <a:path extrusionOk="0" fill="none" h="1999" w="804">
                  <a:moveTo>
                    <a:pt x="804" y="1998"/>
                  </a:moveTo>
                  <a:lnTo>
                    <a:pt x="804" y="1998"/>
                  </a:lnTo>
                  <a:lnTo>
                    <a:pt x="585" y="1998"/>
                  </a:lnTo>
                  <a:lnTo>
                    <a:pt x="384" y="1998"/>
                  </a:lnTo>
                  <a:lnTo>
                    <a:pt x="256" y="1983"/>
                  </a:lnTo>
                  <a:lnTo>
                    <a:pt x="73" y="1913"/>
                  </a:lnTo>
                  <a:lnTo>
                    <a:pt x="0" y="1859"/>
                  </a:lnTo>
                  <a:lnTo>
                    <a:pt x="0" y="1805"/>
                  </a:lnTo>
                  <a:lnTo>
                    <a:pt x="0" y="1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24"/>
            <p:cNvSpPr/>
            <p:nvPr/>
          </p:nvSpPr>
          <p:spPr>
            <a:xfrm>
              <a:off x="2886275" y="1272625"/>
              <a:ext cx="37475" cy="25"/>
            </a:xfrm>
            <a:custGeom>
              <a:rect b="b" l="l" r="r" t="t"/>
              <a:pathLst>
                <a:path extrusionOk="0" fill="none" h="1" w="1499">
                  <a:moveTo>
                    <a:pt x="0" y="0"/>
                  </a:moveTo>
                  <a:lnTo>
                    <a:pt x="0" y="0"/>
                  </a:lnTo>
                  <a:lnTo>
                    <a:pt x="1498" y="0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24"/>
            <p:cNvSpPr/>
            <p:nvPr/>
          </p:nvSpPr>
          <p:spPr>
            <a:xfrm>
              <a:off x="2968475" y="1302425"/>
              <a:ext cx="25" cy="6800"/>
            </a:xfrm>
            <a:custGeom>
              <a:rect b="b" l="l" r="r" t="t"/>
              <a:pathLst>
                <a:path extrusionOk="0" fill="none" h="272" w="1">
                  <a:moveTo>
                    <a:pt x="1" y="272"/>
                  </a:moveTo>
                  <a:lnTo>
                    <a:pt x="1" y="272"/>
                  </a:lnTo>
                  <a:lnTo>
                    <a:pt x="1" y="1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24"/>
            <p:cNvSpPr/>
            <p:nvPr/>
          </p:nvSpPr>
          <p:spPr>
            <a:xfrm>
              <a:off x="1983850" y="1941650"/>
              <a:ext cx="25" cy="25"/>
            </a:xfrm>
            <a:custGeom>
              <a:rect b="b" l="l" r="r" t="t"/>
              <a:pathLst>
                <a:path extrusionOk="0" fill="none" h="1" w="1">
                  <a:moveTo>
                    <a:pt x="1" y="1"/>
                  </a:moveTo>
                  <a:lnTo>
                    <a:pt x="1" y="1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24"/>
            <p:cNvSpPr/>
            <p:nvPr/>
          </p:nvSpPr>
          <p:spPr>
            <a:xfrm>
              <a:off x="1993450" y="1933900"/>
              <a:ext cx="25" cy="7775"/>
            </a:xfrm>
            <a:custGeom>
              <a:rect b="b" l="l" r="r" t="t"/>
              <a:pathLst>
                <a:path extrusionOk="0" fill="none" h="311" w="1">
                  <a:moveTo>
                    <a:pt x="0" y="1"/>
                  </a:moveTo>
                  <a:lnTo>
                    <a:pt x="0" y="311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Google Shape;261;p24"/>
            <p:cNvSpPr/>
            <p:nvPr/>
          </p:nvSpPr>
          <p:spPr>
            <a:xfrm>
              <a:off x="2003025" y="1925775"/>
              <a:ext cx="25" cy="272025"/>
            </a:xfrm>
            <a:custGeom>
              <a:rect b="b" l="l" r="r" t="t"/>
              <a:pathLst>
                <a:path extrusionOk="0" fill="none" h="10881" w="1">
                  <a:moveTo>
                    <a:pt x="1" y="10880"/>
                  </a:moveTo>
                  <a:lnTo>
                    <a:pt x="1" y="1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24"/>
            <p:cNvSpPr/>
            <p:nvPr/>
          </p:nvSpPr>
          <p:spPr>
            <a:xfrm>
              <a:off x="2012625" y="1920750"/>
              <a:ext cx="25" cy="277050"/>
            </a:xfrm>
            <a:custGeom>
              <a:rect b="b" l="l" r="r" t="t"/>
              <a:pathLst>
                <a:path extrusionOk="0" fill="none" h="11082" w="1">
                  <a:moveTo>
                    <a:pt x="0" y="0"/>
                  </a:moveTo>
                  <a:lnTo>
                    <a:pt x="0" y="11081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Google Shape;263;p24"/>
            <p:cNvSpPr/>
            <p:nvPr/>
          </p:nvSpPr>
          <p:spPr>
            <a:xfrm>
              <a:off x="2022225" y="1928875"/>
              <a:ext cx="25" cy="12800"/>
            </a:xfrm>
            <a:custGeom>
              <a:rect b="b" l="l" r="r" t="t"/>
              <a:pathLst>
                <a:path extrusionOk="0" fill="none" h="512" w="1">
                  <a:moveTo>
                    <a:pt x="0" y="512"/>
                  </a:moveTo>
                  <a:lnTo>
                    <a:pt x="0" y="1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24"/>
            <p:cNvSpPr/>
            <p:nvPr/>
          </p:nvSpPr>
          <p:spPr>
            <a:xfrm>
              <a:off x="2031800" y="1937000"/>
              <a:ext cx="25" cy="4675"/>
            </a:xfrm>
            <a:custGeom>
              <a:rect b="b" l="l" r="r" t="t"/>
              <a:pathLst>
                <a:path extrusionOk="0" fill="none" h="187" w="1">
                  <a:moveTo>
                    <a:pt x="1" y="1"/>
                  </a:moveTo>
                  <a:lnTo>
                    <a:pt x="1" y="187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Google Shape;265;p24"/>
            <p:cNvSpPr/>
            <p:nvPr/>
          </p:nvSpPr>
          <p:spPr>
            <a:xfrm>
              <a:off x="1983850" y="1919400"/>
              <a:ext cx="53450" cy="278400"/>
            </a:xfrm>
            <a:custGeom>
              <a:rect b="b" l="l" r="r" t="t"/>
              <a:pathLst>
                <a:path extrusionOk="0" fill="none" h="11136" w="2138">
                  <a:moveTo>
                    <a:pt x="1078" y="0"/>
                  </a:moveTo>
                  <a:lnTo>
                    <a:pt x="2138" y="891"/>
                  </a:lnTo>
                  <a:lnTo>
                    <a:pt x="1407" y="891"/>
                  </a:lnTo>
                  <a:lnTo>
                    <a:pt x="1407" y="11135"/>
                  </a:lnTo>
                  <a:lnTo>
                    <a:pt x="731" y="11135"/>
                  </a:lnTo>
                  <a:lnTo>
                    <a:pt x="731" y="891"/>
                  </a:lnTo>
                  <a:lnTo>
                    <a:pt x="1" y="891"/>
                  </a:lnTo>
                  <a:lnTo>
                    <a:pt x="1078" y="0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24"/>
            <p:cNvSpPr/>
            <p:nvPr/>
          </p:nvSpPr>
          <p:spPr>
            <a:xfrm>
              <a:off x="1983850" y="722075"/>
              <a:ext cx="25" cy="25"/>
            </a:xfrm>
            <a:custGeom>
              <a:rect b="b" l="l" r="r" t="t"/>
              <a:pathLst>
                <a:path extrusionOk="0" fill="none" h="1" w="1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24"/>
            <p:cNvSpPr/>
            <p:nvPr/>
          </p:nvSpPr>
          <p:spPr>
            <a:xfrm>
              <a:off x="1993450" y="714325"/>
              <a:ext cx="25" cy="7775"/>
            </a:xfrm>
            <a:custGeom>
              <a:rect b="b" l="l" r="r" t="t"/>
              <a:pathLst>
                <a:path extrusionOk="0" fill="none" h="311" w="1">
                  <a:moveTo>
                    <a:pt x="0" y="0"/>
                  </a:moveTo>
                  <a:lnTo>
                    <a:pt x="0" y="310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24"/>
            <p:cNvSpPr/>
            <p:nvPr/>
          </p:nvSpPr>
          <p:spPr>
            <a:xfrm>
              <a:off x="2003025" y="706200"/>
              <a:ext cx="25" cy="493850"/>
            </a:xfrm>
            <a:custGeom>
              <a:rect b="b" l="l" r="r" t="t"/>
              <a:pathLst>
                <a:path extrusionOk="0" fill="none" h="19754" w="1">
                  <a:moveTo>
                    <a:pt x="1" y="19754"/>
                  </a:moveTo>
                  <a:lnTo>
                    <a:pt x="1" y="0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" name="Google Shape;269;p24"/>
            <p:cNvSpPr/>
            <p:nvPr/>
          </p:nvSpPr>
          <p:spPr>
            <a:xfrm>
              <a:off x="2012625" y="700775"/>
              <a:ext cx="25" cy="499275"/>
            </a:xfrm>
            <a:custGeom>
              <a:rect b="b" l="l" r="r" t="t"/>
              <a:pathLst>
                <a:path extrusionOk="0" fill="none" h="19971" w="1">
                  <a:moveTo>
                    <a:pt x="0" y="0"/>
                  </a:moveTo>
                  <a:lnTo>
                    <a:pt x="0" y="19971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Google Shape;270;p24"/>
            <p:cNvSpPr/>
            <p:nvPr/>
          </p:nvSpPr>
          <p:spPr>
            <a:xfrm>
              <a:off x="2022225" y="708900"/>
              <a:ext cx="25" cy="13200"/>
            </a:xfrm>
            <a:custGeom>
              <a:rect b="b" l="l" r="r" t="t"/>
              <a:pathLst>
                <a:path extrusionOk="0" fill="none" h="528" w="1">
                  <a:moveTo>
                    <a:pt x="0" y="527"/>
                  </a:moveTo>
                  <a:lnTo>
                    <a:pt x="0" y="0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Google Shape;271;p24"/>
            <p:cNvSpPr/>
            <p:nvPr/>
          </p:nvSpPr>
          <p:spPr>
            <a:xfrm>
              <a:off x="2031800" y="717025"/>
              <a:ext cx="25" cy="5075"/>
            </a:xfrm>
            <a:custGeom>
              <a:rect b="b" l="l" r="r" t="t"/>
              <a:pathLst>
                <a:path extrusionOk="0" fill="none" h="203" w="1">
                  <a:moveTo>
                    <a:pt x="1" y="1"/>
                  </a:moveTo>
                  <a:lnTo>
                    <a:pt x="1" y="202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" name="Google Shape;272;p24"/>
            <p:cNvSpPr/>
            <p:nvPr/>
          </p:nvSpPr>
          <p:spPr>
            <a:xfrm>
              <a:off x="1983850" y="699425"/>
              <a:ext cx="53450" cy="500625"/>
            </a:xfrm>
            <a:custGeom>
              <a:rect b="b" l="l" r="r" t="t"/>
              <a:pathLst>
                <a:path extrusionOk="0" fill="none" h="20025" w="2138">
                  <a:moveTo>
                    <a:pt x="1078" y="0"/>
                  </a:moveTo>
                  <a:lnTo>
                    <a:pt x="2138" y="906"/>
                  </a:lnTo>
                  <a:lnTo>
                    <a:pt x="1407" y="906"/>
                  </a:lnTo>
                  <a:lnTo>
                    <a:pt x="1407" y="20025"/>
                  </a:lnTo>
                  <a:lnTo>
                    <a:pt x="731" y="20025"/>
                  </a:lnTo>
                  <a:lnTo>
                    <a:pt x="731" y="906"/>
                  </a:lnTo>
                  <a:lnTo>
                    <a:pt x="1" y="906"/>
                  </a:lnTo>
                  <a:lnTo>
                    <a:pt x="1078" y="0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" name="Google Shape;273;p24"/>
            <p:cNvSpPr/>
            <p:nvPr/>
          </p:nvSpPr>
          <p:spPr>
            <a:xfrm>
              <a:off x="1983850" y="1896925"/>
              <a:ext cx="25" cy="25"/>
            </a:xfrm>
            <a:custGeom>
              <a:rect b="b" l="l" r="r" t="t"/>
              <a:pathLst>
                <a:path extrusionOk="0" fill="none" h="1" w="1">
                  <a:moveTo>
                    <a:pt x="1" y="1"/>
                  </a:moveTo>
                  <a:lnTo>
                    <a:pt x="1" y="1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24"/>
            <p:cNvSpPr/>
            <p:nvPr/>
          </p:nvSpPr>
          <p:spPr>
            <a:xfrm>
              <a:off x="1993450" y="1896925"/>
              <a:ext cx="25" cy="7775"/>
            </a:xfrm>
            <a:custGeom>
              <a:rect b="b" l="l" r="r" t="t"/>
              <a:pathLst>
                <a:path extrusionOk="0" fill="none" h="311" w="1">
                  <a:moveTo>
                    <a:pt x="0" y="1"/>
                  </a:moveTo>
                  <a:lnTo>
                    <a:pt x="0" y="311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" name="Google Shape;275;p24"/>
            <p:cNvSpPr/>
            <p:nvPr/>
          </p:nvSpPr>
          <p:spPr>
            <a:xfrm>
              <a:off x="2003025" y="1378700"/>
              <a:ext cx="25" cy="534125"/>
            </a:xfrm>
            <a:custGeom>
              <a:rect b="b" l="l" r="r" t="t"/>
              <a:pathLst>
                <a:path extrusionOk="0" fill="none" h="21365" w="1">
                  <a:moveTo>
                    <a:pt x="1" y="21365"/>
                  </a:moveTo>
                  <a:lnTo>
                    <a:pt x="1" y="1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Google Shape;276;p24"/>
            <p:cNvSpPr/>
            <p:nvPr/>
          </p:nvSpPr>
          <p:spPr>
            <a:xfrm>
              <a:off x="2012625" y="1378700"/>
              <a:ext cx="25" cy="539350"/>
            </a:xfrm>
            <a:custGeom>
              <a:rect b="b" l="l" r="r" t="t"/>
              <a:pathLst>
                <a:path extrusionOk="0" fill="none" h="21574" w="1">
                  <a:moveTo>
                    <a:pt x="0" y="1"/>
                  </a:moveTo>
                  <a:lnTo>
                    <a:pt x="0" y="21574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Google Shape;277;p24"/>
            <p:cNvSpPr/>
            <p:nvPr/>
          </p:nvSpPr>
          <p:spPr>
            <a:xfrm>
              <a:off x="2022225" y="1896925"/>
              <a:ext cx="25" cy="13200"/>
            </a:xfrm>
            <a:custGeom>
              <a:rect b="b" l="l" r="r" t="t"/>
              <a:pathLst>
                <a:path extrusionOk="0" fill="none" h="528" w="1">
                  <a:moveTo>
                    <a:pt x="0" y="527"/>
                  </a:moveTo>
                  <a:lnTo>
                    <a:pt x="0" y="1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Google Shape;278;p24"/>
            <p:cNvSpPr/>
            <p:nvPr/>
          </p:nvSpPr>
          <p:spPr>
            <a:xfrm>
              <a:off x="2031800" y="1896925"/>
              <a:ext cx="25" cy="5075"/>
            </a:xfrm>
            <a:custGeom>
              <a:rect b="b" l="l" r="r" t="t"/>
              <a:pathLst>
                <a:path extrusionOk="0" fill="none" h="203" w="1">
                  <a:moveTo>
                    <a:pt x="1" y="1"/>
                  </a:moveTo>
                  <a:lnTo>
                    <a:pt x="1" y="202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Google Shape;279;p24"/>
            <p:cNvSpPr/>
            <p:nvPr/>
          </p:nvSpPr>
          <p:spPr>
            <a:xfrm>
              <a:off x="1983850" y="1378700"/>
              <a:ext cx="53450" cy="540725"/>
            </a:xfrm>
            <a:custGeom>
              <a:rect b="b" l="l" r="r" t="t"/>
              <a:pathLst>
                <a:path extrusionOk="0" fill="none" h="21629" w="2138">
                  <a:moveTo>
                    <a:pt x="1078" y="21628"/>
                  </a:moveTo>
                  <a:lnTo>
                    <a:pt x="2138" y="20730"/>
                  </a:lnTo>
                  <a:lnTo>
                    <a:pt x="1407" y="20730"/>
                  </a:lnTo>
                  <a:lnTo>
                    <a:pt x="1407" y="1"/>
                  </a:lnTo>
                  <a:lnTo>
                    <a:pt x="731" y="1"/>
                  </a:lnTo>
                  <a:lnTo>
                    <a:pt x="731" y="20730"/>
                  </a:lnTo>
                  <a:lnTo>
                    <a:pt x="1" y="20730"/>
                  </a:lnTo>
                  <a:lnTo>
                    <a:pt x="1078" y="21628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24"/>
            <p:cNvSpPr/>
            <p:nvPr/>
          </p:nvSpPr>
          <p:spPr>
            <a:xfrm>
              <a:off x="1983850" y="2583400"/>
              <a:ext cx="25" cy="25"/>
            </a:xfrm>
            <a:custGeom>
              <a:rect b="b" l="l" r="r" t="t"/>
              <a:pathLst>
                <a:path extrusionOk="0" fill="none" h="1" w="1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Google Shape;281;p24"/>
            <p:cNvSpPr/>
            <p:nvPr/>
          </p:nvSpPr>
          <p:spPr>
            <a:xfrm>
              <a:off x="1993450" y="2583400"/>
              <a:ext cx="25" cy="7750"/>
            </a:xfrm>
            <a:custGeom>
              <a:rect b="b" l="l" r="r" t="t"/>
              <a:pathLst>
                <a:path extrusionOk="0" fill="none" h="310" w="1">
                  <a:moveTo>
                    <a:pt x="0" y="0"/>
                  </a:moveTo>
                  <a:lnTo>
                    <a:pt x="0" y="310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24"/>
            <p:cNvSpPr/>
            <p:nvPr/>
          </p:nvSpPr>
          <p:spPr>
            <a:xfrm>
              <a:off x="2003025" y="2376825"/>
              <a:ext cx="25" cy="222475"/>
            </a:xfrm>
            <a:custGeom>
              <a:rect b="b" l="l" r="r" t="t"/>
              <a:pathLst>
                <a:path extrusionOk="0" fill="none" h="8899" w="1">
                  <a:moveTo>
                    <a:pt x="1" y="8898"/>
                  </a:moveTo>
                  <a:lnTo>
                    <a:pt x="1" y="1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Google Shape;283;p24"/>
            <p:cNvSpPr/>
            <p:nvPr/>
          </p:nvSpPr>
          <p:spPr>
            <a:xfrm>
              <a:off x="2012625" y="2376825"/>
              <a:ext cx="25" cy="227300"/>
            </a:xfrm>
            <a:custGeom>
              <a:rect b="b" l="l" r="r" t="t"/>
              <a:pathLst>
                <a:path extrusionOk="0" fill="none" h="9092" w="1">
                  <a:moveTo>
                    <a:pt x="0" y="1"/>
                  </a:moveTo>
                  <a:lnTo>
                    <a:pt x="0" y="9092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" name="Google Shape;284;p24"/>
            <p:cNvSpPr/>
            <p:nvPr/>
          </p:nvSpPr>
          <p:spPr>
            <a:xfrm>
              <a:off x="2022225" y="2583400"/>
              <a:ext cx="25" cy="12600"/>
            </a:xfrm>
            <a:custGeom>
              <a:rect b="b" l="l" r="r" t="t"/>
              <a:pathLst>
                <a:path extrusionOk="0" fill="none" h="504" w="1">
                  <a:moveTo>
                    <a:pt x="0" y="503"/>
                  </a:moveTo>
                  <a:lnTo>
                    <a:pt x="0" y="0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" name="Google Shape;285;p24"/>
            <p:cNvSpPr/>
            <p:nvPr/>
          </p:nvSpPr>
          <p:spPr>
            <a:xfrm>
              <a:off x="2031800" y="2583400"/>
              <a:ext cx="25" cy="4475"/>
            </a:xfrm>
            <a:custGeom>
              <a:rect b="b" l="l" r="r" t="t"/>
              <a:pathLst>
                <a:path extrusionOk="0" fill="none" h="179" w="1">
                  <a:moveTo>
                    <a:pt x="1" y="0"/>
                  </a:moveTo>
                  <a:lnTo>
                    <a:pt x="1" y="178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" name="Google Shape;286;p24"/>
            <p:cNvSpPr/>
            <p:nvPr/>
          </p:nvSpPr>
          <p:spPr>
            <a:xfrm>
              <a:off x="1983850" y="2376825"/>
              <a:ext cx="53450" cy="228650"/>
            </a:xfrm>
            <a:custGeom>
              <a:rect b="b" l="l" r="r" t="t"/>
              <a:pathLst>
                <a:path extrusionOk="0" fill="none" h="9146" w="2138">
                  <a:moveTo>
                    <a:pt x="1078" y="9146"/>
                  </a:moveTo>
                  <a:lnTo>
                    <a:pt x="2138" y="8263"/>
                  </a:lnTo>
                  <a:lnTo>
                    <a:pt x="1407" y="8263"/>
                  </a:lnTo>
                  <a:lnTo>
                    <a:pt x="1407" y="1"/>
                  </a:lnTo>
                  <a:lnTo>
                    <a:pt x="731" y="1"/>
                  </a:lnTo>
                  <a:lnTo>
                    <a:pt x="731" y="8263"/>
                  </a:lnTo>
                  <a:lnTo>
                    <a:pt x="1" y="8263"/>
                  </a:lnTo>
                  <a:lnTo>
                    <a:pt x="1078" y="9146"/>
                  </a:lnTo>
                </a:path>
              </a:pathLst>
            </a:custGeom>
            <a:noFill/>
            <a:ln cap="rnd" cmpd="sng" w="16900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7" name="Google Shape;287;p24"/>
          <p:cNvSpPr txBox="1"/>
          <p:nvPr/>
        </p:nvSpPr>
        <p:spPr>
          <a:xfrm>
            <a:off x="533400" y="2971800"/>
            <a:ext cx="2667000" cy="1169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Approach speed = V (ft/sec)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Reaction time = PIEV (sec)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Deceleration rate = a (ft/sec</a:t>
            </a:r>
            <a:r>
              <a:rPr b="0" baseline="30000" i="0" lang="en-US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2</a:t>
            </a:r>
            <a:r>
              <a:rPr b="0" i="0" lang="en-US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)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Intersection width = w (ft)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Average vehicle length = </a:t>
            </a:r>
            <a:r>
              <a:rPr b="0" i="1" lang="en-US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</a:t>
            </a:r>
            <a:r>
              <a:rPr b="0" i="0" lang="en-US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(ft.)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88" name="Google Shape;288;p24"/>
          <p:cNvSpPr txBox="1"/>
          <p:nvPr/>
        </p:nvSpPr>
        <p:spPr>
          <a:xfrm>
            <a:off x="0" y="3224212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89" name="Google Shape;289;p24"/>
          <p:cNvGrpSpPr/>
          <p:nvPr/>
        </p:nvGrpSpPr>
        <p:grpSpPr>
          <a:xfrm>
            <a:off x="381000" y="4572000"/>
            <a:ext cx="3584254" cy="490395"/>
            <a:chOff x="0" y="0"/>
            <a:chExt cx="2978625" cy="2758125"/>
          </a:xfrm>
        </p:grpSpPr>
        <p:sp>
          <p:nvSpPr>
            <p:cNvPr id="290" name="Google Shape;290;p24"/>
            <p:cNvSpPr/>
            <p:nvPr/>
          </p:nvSpPr>
          <p:spPr>
            <a:xfrm>
              <a:off x="2774650" y="1582025"/>
              <a:ext cx="187525" cy="25"/>
            </a:xfrm>
            <a:custGeom>
              <a:rect b="b" l="l" r="r" t="t"/>
              <a:pathLst>
                <a:path extrusionOk="0" fill="none" h="1" w="7501">
                  <a:moveTo>
                    <a:pt x="0" y="0"/>
                  </a:moveTo>
                  <a:lnTo>
                    <a:pt x="7500" y="0"/>
                  </a:lnTo>
                </a:path>
              </a:pathLst>
            </a:custGeom>
            <a:noFill/>
            <a:ln cap="rnd" cmpd="sng" w="68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" name="Google Shape;291;p24"/>
            <p:cNvSpPr/>
            <p:nvPr/>
          </p:nvSpPr>
          <p:spPr>
            <a:xfrm>
              <a:off x="29450" y="1114000"/>
              <a:ext cx="826900" cy="1088775"/>
            </a:xfrm>
            <a:custGeom>
              <a:rect b="b" l="l" r="r" t="t"/>
              <a:pathLst>
                <a:path extrusionOk="0" h="43551" w="33076">
                  <a:moveTo>
                    <a:pt x="6051" y="12415"/>
                  </a:moveTo>
                  <a:cubicBezTo>
                    <a:pt x="6322" y="12415"/>
                    <a:pt x="6527" y="12957"/>
                    <a:pt x="6667" y="14041"/>
                  </a:cubicBezTo>
                  <a:cubicBezTo>
                    <a:pt x="6807" y="15125"/>
                    <a:pt x="6877" y="16729"/>
                    <a:pt x="6877" y="18853"/>
                  </a:cubicBezTo>
                  <a:cubicBezTo>
                    <a:pt x="6877" y="22486"/>
                    <a:pt x="6746" y="25485"/>
                    <a:pt x="6485" y="27851"/>
                  </a:cubicBezTo>
                  <a:cubicBezTo>
                    <a:pt x="6223" y="30217"/>
                    <a:pt x="5894" y="31399"/>
                    <a:pt x="5496" y="31399"/>
                  </a:cubicBezTo>
                  <a:cubicBezTo>
                    <a:pt x="5219" y="31399"/>
                    <a:pt x="5012" y="30846"/>
                    <a:pt x="4875" y="29741"/>
                  </a:cubicBezTo>
                  <a:cubicBezTo>
                    <a:pt x="4739" y="28635"/>
                    <a:pt x="4671" y="26968"/>
                    <a:pt x="4671" y="24742"/>
                  </a:cubicBezTo>
                  <a:cubicBezTo>
                    <a:pt x="4671" y="23262"/>
                    <a:pt x="4698" y="21827"/>
                    <a:pt x="4753" y="20435"/>
                  </a:cubicBezTo>
                  <a:cubicBezTo>
                    <a:pt x="4808" y="19044"/>
                    <a:pt x="4886" y="17806"/>
                    <a:pt x="4987" y="16722"/>
                  </a:cubicBezTo>
                  <a:cubicBezTo>
                    <a:pt x="5124" y="15272"/>
                    <a:pt x="5280" y="14191"/>
                    <a:pt x="5454" y="13481"/>
                  </a:cubicBezTo>
                  <a:cubicBezTo>
                    <a:pt x="5628" y="12770"/>
                    <a:pt x="5827" y="12415"/>
                    <a:pt x="6051" y="12415"/>
                  </a:cubicBezTo>
                  <a:close/>
                  <a:moveTo>
                    <a:pt x="13288" y="21819"/>
                  </a:moveTo>
                  <a:lnTo>
                    <a:pt x="13262" y="22720"/>
                  </a:lnTo>
                  <a:cubicBezTo>
                    <a:pt x="13185" y="25357"/>
                    <a:pt x="13026" y="27463"/>
                    <a:pt x="12785" y="29037"/>
                  </a:cubicBezTo>
                  <a:cubicBezTo>
                    <a:pt x="12544" y="30612"/>
                    <a:pt x="12263" y="31399"/>
                    <a:pt x="11940" y="31399"/>
                  </a:cubicBezTo>
                  <a:cubicBezTo>
                    <a:pt x="11729" y="31399"/>
                    <a:pt x="11564" y="31033"/>
                    <a:pt x="11445" y="30301"/>
                  </a:cubicBezTo>
                  <a:cubicBezTo>
                    <a:pt x="11326" y="29568"/>
                    <a:pt x="11266" y="28558"/>
                    <a:pt x="11266" y="27269"/>
                  </a:cubicBezTo>
                  <a:cubicBezTo>
                    <a:pt x="11266" y="25408"/>
                    <a:pt x="11383" y="24035"/>
                    <a:pt x="11616" y="23149"/>
                  </a:cubicBezTo>
                  <a:cubicBezTo>
                    <a:pt x="11849" y="22263"/>
                    <a:pt x="12209" y="21819"/>
                    <a:pt x="12695" y="21819"/>
                  </a:cubicBezTo>
                  <a:close/>
                  <a:moveTo>
                    <a:pt x="27445" y="12415"/>
                  </a:moveTo>
                  <a:cubicBezTo>
                    <a:pt x="27716" y="12415"/>
                    <a:pt x="27921" y="12957"/>
                    <a:pt x="28061" y="14041"/>
                  </a:cubicBezTo>
                  <a:cubicBezTo>
                    <a:pt x="28201" y="15125"/>
                    <a:pt x="28271" y="16729"/>
                    <a:pt x="28271" y="18853"/>
                  </a:cubicBezTo>
                  <a:cubicBezTo>
                    <a:pt x="28271" y="22486"/>
                    <a:pt x="28140" y="25485"/>
                    <a:pt x="27879" y="27851"/>
                  </a:cubicBezTo>
                  <a:cubicBezTo>
                    <a:pt x="27617" y="30217"/>
                    <a:pt x="27288" y="31399"/>
                    <a:pt x="26890" y="31399"/>
                  </a:cubicBezTo>
                  <a:cubicBezTo>
                    <a:pt x="26613" y="31399"/>
                    <a:pt x="26406" y="30846"/>
                    <a:pt x="26269" y="29741"/>
                  </a:cubicBezTo>
                  <a:cubicBezTo>
                    <a:pt x="26133" y="28635"/>
                    <a:pt x="26065" y="26968"/>
                    <a:pt x="26065" y="24742"/>
                  </a:cubicBezTo>
                  <a:cubicBezTo>
                    <a:pt x="26065" y="23262"/>
                    <a:pt x="26092" y="21827"/>
                    <a:pt x="26147" y="20435"/>
                  </a:cubicBezTo>
                  <a:cubicBezTo>
                    <a:pt x="26202" y="19044"/>
                    <a:pt x="26280" y="17806"/>
                    <a:pt x="26381" y="16722"/>
                  </a:cubicBezTo>
                  <a:cubicBezTo>
                    <a:pt x="26518" y="15272"/>
                    <a:pt x="26674" y="14191"/>
                    <a:pt x="26848" y="13481"/>
                  </a:cubicBezTo>
                  <a:cubicBezTo>
                    <a:pt x="27022" y="12770"/>
                    <a:pt x="27221" y="12415"/>
                    <a:pt x="27445" y="12415"/>
                  </a:cubicBezTo>
                  <a:close/>
                  <a:moveTo>
                    <a:pt x="31663" y="12371"/>
                  </a:moveTo>
                  <a:cubicBezTo>
                    <a:pt x="31921" y="12371"/>
                    <a:pt x="32119" y="12942"/>
                    <a:pt x="32257" y="14085"/>
                  </a:cubicBezTo>
                  <a:cubicBezTo>
                    <a:pt x="32394" y="15228"/>
                    <a:pt x="32463" y="16876"/>
                    <a:pt x="32463" y="19029"/>
                  </a:cubicBezTo>
                  <a:cubicBezTo>
                    <a:pt x="32463" y="20508"/>
                    <a:pt x="32425" y="22061"/>
                    <a:pt x="32350" y="23687"/>
                  </a:cubicBezTo>
                  <a:cubicBezTo>
                    <a:pt x="32275" y="25313"/>
                    <a:pt x="32176" y="26727"/>
                    <a:pt x="32054" y="27928"/>
                  </a:cubicBezTo>
                  <a:cubicBezTo>
                    <a:pt x="31940" y="29070"/>
                    <a:pt x="31803" y="29942"/>
                    <a:pt x="31642" y="30543"/>
                  </a:cubicBezTo>
                  <a:cubicBezTo>
                    <a:pt x="31482" y="31143"/>
                    <a:pt x="31309" y="31443"/>
                    <a:pt x="31122" y="31443"/>
                  </a:cubicBezTo>
                  <a:cubicBezTo>
                    <a:pt x="30868" y="31443"/>
                    <a:pt x="30672" y="30890"/>
                    <a:pt x="30535" y="29784"/>
                  </a:cubicBezTo>
                  <a:cubicBezTo>
                    <a:pt x="30397" y="28679"/>
                    <a:pt x="30328" y="27100"/>
                    <a:pt x="30328" y="25049"/>
                  </a:cubicBezTo>
                  <a:cubicBezTo>
                    <a:pt x="30328" y="23438"/>
                    <a:pt x="30365" y="21812"/>
                    <a:pt x="30438" y="20171"/>
                  </a:cubicBezTo>
                  <a:cubicBezTo>
                    <a:pt x="30511" y="18531"/>
                    <a:pt x="30609" y="17132"/>
                    <a:pt x="30731" y="15975"/>
                  </a:cubicBezTo>
                  <a:cubicBezTo>
                    <a:pt x="30856" y="14803"/>
                    <a:pt x="30998" y="13909"/>
                    <a:pt x="31159" y="13294"/>
                  </a:cubicBezTo>
                  <a:cubicBezTo>
                    <a:pt x="31319" y="12679"/>
                    <a:pt x="31487" y="12371"/>
                    <a:pt x="31663" y="12371"/>
                  </a:cubicBezTo>
                  <a:close/>
                  <a:moveTo>
                    <a:pt x="107" y="1385"/>
                  </a:moveTo>
                  <a:lnTo>
                    <a:pt x="0" y="5120"/>
                  </a:lnTo>
                  <a:lnTo>
                    <a:pt x="1703" y="5120"/>
                  </a:lnTo>
                  <a:lnTo>
                    <a:pt x="877" y="34190"/>
                  </a:lnTo>
                  <a:lnTo>
                    <a:pt x="1532" y="34190"/>
                  </a:lnTo>
                  <a:lnTo>
                    <a:pt x="2358" y="5120"/>
                  </a:lnTo>
                  <a:lnTo>
                    <a:pt x="4077" y="5120"/>
                  </a:lnTo>
                  <a:lnTo>
                    <a:pt x="4180" y="1385"/>
                  </a:lnTo>
                  <a:close/>
                  <a:moveTo>
                    <a:pt x="9002" y="2593"/>
                  </a:moveTo>
                  <a:lnTo>
                    <a:pt x="8802" y="9581"/>
                  </a:lnTo>
                  <a:lnTo>
                    <a:pt x="8308" y="9581"/>
                  </a:lnTo>
                  <a:lnTo>
                    <a:pt x="8215" y="12723"/>
                  </a:lnTo>
                  <a:lnTo>
                    <a:pt x="8718" y="12723"/>
                  </a:lnTo>
                  <a:lnTo>
                    <a:pt x="8334" y="26082"/>
                  </a:lnTo>
                  <a:cubicBezTo>
                    <a:pt x="8321" y="26565"/>
                    <a:pt x="8312" y="27009"/>
                    <a:pt x="8305" y="27411"/>
                  </a:cubicBezTo>
                  <a:cubicBezTo>
                    <a:pt x="8299" y="27814"/>
                    <a:pt x="8296" y="28184"/>
                    <a:pt x="8296" y="28521"/>
                  </a:cubicBezTo>
                  <a:cubicBezTo>
                    <a:pt x="8296" y="30425"/>
                    <a:pt x="8382" y="31846"/>
                    <a:pt x="8555" y="32784"/>
                  </a:cubicBezTo>
                  <a:cubicBezTo>
                    <a:pt x="8728" y="33721"/>
                    <a:pt x="8991" y="34190"/>
                    <a:pt x="9344" y="34190"/>
                  </a:cubicBezTo>
                  <a:lnTo>
                    <a:pt x="9911" y="34190"/>
                  </a:lnTo>
                  <a:lnTo>
                    <a:pt x="10011" y="30806"/>
                  </a:lnTo>
                  <a:lnTo>
                    <a:pt x="9411" y="30806"/>
                  </a:lnTo>
                  <a:cubicBezTo>
                    <a:pt x="9229" y="30806"/>
                    <a:pt x="9096" y="30594"/>
                    <a:pt x="9013" y="30169"/>
                  </a:cubicBezTo>
                  <a:cubicBezTo>
                    <a:pt x="8930" y="29744"/>
                    <a:pt x="8889" y="29063"/>
                    <a:pt x="8889" y="28126"/>
                  </a:cubicBezTo>
                  <a:cubicBezTo>
                    <a:pt x="8889" y="27935"/>
                    <a:pt x="8892" y="27671"/>
                    <a:pt x="8899" y="27335"/>
                  </a:cubicBezTo>
                  <a:cubicBezTo>
                    <a:pt x="8905" y="26998"/>
                    <a:pt x="8915" y="26580"/>
                    <a:pt x="8928" y="26082"/>
                  </a:cubicBezTo>
                  <a:lnTo>
                    <a:pt x="9311" y="12723"/>
                  </a:lnTo>
                  <a:lnTo>
                    <a:pt x="10495" y="12723"/>
                  </a:lnTo>
                  <a:lnTo>
                    <a:pt x="10585" y="9581"/>
                  </a:lnTo>
                  <a:lnTo>
                    <a:pt x="9399" y="9581"/>
                  </a:lnTo>
                  <a:lnTo>
                    <a:pt x="9595" y="2593"/>
                  </a:lnTo>
                  <a:close/>
                  <a:moveTo>
                    <a:pt x="15639" y="1"/>
                  </a:moveTo>
                  <a:lnTo>
                    <a:pt x="14662" y="34190"/>
                  </a:lnTo>
                  <a:lnTo>
                    <a:pt x="15255" y="34190"/>
                  </a:lnTo>
                  <a:lnTo>
                    <a:pt x="16232" y="1"/>
                  </a:lnTo>
                  <a:close/>
                  <a:moveTo>
                    <a:pt x="23765" y="2593"/>
                  </a:moveTo>
                  <a:lnTo>
                    <a:pt x="23565" y="9581"/>
                  </a:lnTo>
                  <a:lnTo>
                    <a:pt x="23071" y="9581"/>
                  </a:lnTo>
                  <a:lnTo>
                    <a:pt x="22978" y="12723"/>
                  </a:lnTo>
                  <a:lnTo>
                    <a:pt x="23481" y="12723"/>
                  </a:lnTo>
                  <a:lnTo>
                    <a:pt x="23097" y="26082"/>
                  </a:lnTo>
                  <a:cubicBezTo>
                    <a:pt x="23084" y="26565"/>
                    <a:pt x="23075" y="27009"/>
                    <a:pt x="23068" y="27411"/>
                  </a:cubicBezTo>
                  <a:cubicBezTo>
                    <a:pt x="23062" y="27814"/>
                    <a:pt x="23059" y="28184"/>
                    <a:pt x="23059" y="28521"/>
                  </a:cubicBezTo>
                  <a:cubicBezTo>
                    <a:pt x="23059" y="30425"/>
                    <a:pt x="23145" y="31846"/>
                    <a:pt x="23318" y="32784"/>
                  </a:cubicBezTo>
                  <a:cubicBezTo>
                    <a:pt x="23491" y="33721"/>
                    <a:pt x="23754" y="34190"/>
                    <a:pt x="24107" y="34190"/>
                  </a:cubicBezTo>
                  <a:lnTo>
                    <a:pt x="24674" y="34190"/>
                  </a:lnTo>
                  <a:lnTo>
                    <a:pt x="24774" y="30806"/>
                  </a:lnTo>
                  <a:lnTo>
                    <a:pt x="24174" y="30806"/>
                  </a:lnTo>
                  <a:cubicBezTo>
                    <a:pt x="23992" y="30806"/>
                    <a:pt x="23859" y="30594"/>
                    <a:pt x="23776" y="30169"/>
                  </a:cubicBezTo>
                  <a:cubicBezTo>
                    <a:pt x="23693" y="29744"/>
                    <a:pt x="23652" y="29063"/>
                    <a:pt x="23652" y="28126"/>
                  </a:cubicBezTo>
                  <a:cubicBezTo>
                    <a:pt x="23652" y="27935"/>
                    <a:pt x="23655" y="27671"/>
                    <a:pt x="23662" y="27335"/>
                  </a:cubicBezTo>
                  <a:cubicBezTo>
                    <a:pt x="23668" y="26998"/>
                    <a:pt x="23678" y="26580"/>
                    <a:pt x="23691" y="26082"/>
                  </a:cubicBezTo>
                  <a:lnTo>
                    <a:pt x="24074" y="12723"/>
                  </a:lnTo>
                  <a:lnTo>
                    <a:pt x="25258" y="12723"/>
                  </a:lnTo>
                  <a:lnTo>
                    <a:pt x="25348" y="9581"/>
                  </a:lnTo>
                  <a:lnTo>
                    <a:pt x="24162" y="9581"/>
                  </a:lnTo>
                  <a:lnTo>
                    <a:pt x="24358" y="2593"/>
                  </a:lnTo>
                  <a:close/>
                  <a:moveTo>
                    <a:pt x="6115" y="8987"/>
                  </a:moveTo>
                  <a:cubicBezTo>
                    <a:pt x="5784" y="8987"/>
                    <a:pt x="5488" y="9456"/>
                    <a:pt x="5225" y="10394"/>
                  </a:cubicBezTo>
                  <a:cubicBezTo>
                    <a:pt x="4963" y="11331"/>
                    <a:pt x="4725" y="12781"/>
                    <a:pt x="4513" y="14744"/>
                  </a:cubicBezTo>
                  <a:cubicBezTo>
                    <a:pt x="4377" y="16004"/>
                    <a:pt x="4267" y="17560"/>
                    <a:pt x="4182" y="19413"/>
                  </a:cubicBezTo>
                  <a:cubicBezTo>
                    <a:pt x="4097" y="21266"/>
                    <a:pt x="4055" y="23086"/>
                    <a:pt x="4055" y="24874"/>
                  </a:cubicBezTo>
                  <a:cubicBezTo>
                    <a:pt x="4055" y="27950"/>
                    <a:pt x="4178" y="30378"/>
                    <a:pt x="4424" y="32158"/>
                  </a:cubicBezTo>
                  <a:cubicBezTo>
                    <a:pt x="4670" y="33937"/>
                    <a:pt x="5005" y="34827"/>
                    <a:pt x="5429" y="34827"/>
                  </a:cubicBezTo>
                  <a:cubicBezTo>
                    <a:pt x="5764" y="34827"/>
                    <a:pt x="6063" y="34358"/>
                    <a:pt x="6325" y="33421"/>
                  </a:cubicBezTo>
                  <a:cubicBezTo>
                    <a:pt x="6587" y="32483"/>
                    <a:pt x="6824" y="31033"/>
                    <a:pt x="7035" y="29070"/>
                  </a:cubicBezTo>
                  <a:cubicBezTo>
                    <a:pt x="7170" y="27796"/>
                    <a:pt x="7280" y="26192"/>
                    <a:pt x="7364" y="24258"/>
                  </a:cubicBezTo>
                  <a:cubicBezTo>
                    <a:pt x="7447" y="22325"/>
                    <a:pt x="7489" y="20384"/>
                    <a:pt x="7489" y="18436"/>
                  </a:cubicBezTo>
                  <a:cubicBezTo>
                    <a:pt x="7489" y="15623"/>
                    <a:pt x="7363" y="13345"/>
                    <a:pt x="7110" y="11602"/>
                  </a:cubicBezTo>
                  <a:cubicBezTo>
                    <a:pt x="6858" y="9859"/>
                    <a:pt x="6526" y="8987"/>
                    <a:pt x="6115" y="8987"/>
                  </a:cubicBezTo>
                  <a:close/>
                  <a:moveTo>
                    <a:pt x="12688" y="8987"/>
                  </a:moveTo>
                  <a:cubicBezTo>
                    <a:pt x="12488" y="8987"/>
                    <a:pt x="12282" y="9130"/>
                    <a:pt x="12068" y="9416"/>
                  </a:cubicBezTo>
                  <a:cubicBezTo>
                    <a:pt x="11854" y="9701"/>
                    <a:pt x="11635" y="10130"/>
                    <a:pt x="11411" y="10701"/>
                  </a:cubicBezTo>
                  <a:lnTo>
                    <a:pt x="11308" y="14437"/>
                  </a:lnTo>
                  <a:cubicBezTo>
                    <a:pt x="11523" y="13763"/>
                    <a:pt x="11732" y="13257"/>
                    <a:pt x="11935" y="12920"/>
                  </a:cubicBezTo>
                  <a:cubicBezTo>
                    <a:pt x="12139" y="12584"/>
                    <a:pt x="12337" y="12415"/>
                    <a:pt x="12530" y="12415"/>
                  </a:cubicBezTo>
                  <a:cubicBezTo>
                    <a:pt x="12812" y="12415"/>
                    <a:pt x="13031" y="12778"/>
                    <a:pt x="13187" y="13503"/>
                  </a:cubicBezTo>
                  <a:cubicBezTo>
                    <a:pt x="13343" y="14228"/>
                    <a:pt x="13420" y="15242"/>
                    <a:pt x="13420" y="16546"/>
                  </a:cubicBezTo>
                  <a:cubicBezTo>
                    <a:pt x="13420" y="16839"/>
                    <a:pt x="13419" y="17055"/>
                    <a:pt x="13417" y="17194"/>
                  </a:cubicBezTo>
                  <a:cubicBezTo>
                    <a:pt x="13415" y="17333"/>
                    <a:pt x="13412" y="17461"/>
                    <a:pt x="13408" y="17579"/>
                  </a:cubicBezTo>
                  <a:lnTo>
                    <a:pt x="13375" y="18655"/>
                  </a:lnTo>
                  <a:lnTo>
                    <a:pt x="12550" y="18655"/>
                  </a:lnTo>
                  <a:cubicBezTo>
                    <a:pt x="11958" y="18655"/>
                    <a:pt x="11495" y="19490"/>
                    <a:pt x="11158" y="21160"/>
                  </a:cubicBezTo>
                  <a:cubicBezTo>
                    <a:pt x="10822" y="22830"/>
                    <a:pt x="10653" y="25101"/>
                    <a:pt x="10653" y="27972"/>
                  </a:cubicBezTo>
                  <a:cubicBezTo>
                    <a:pt x="10653" y="29979"/>
                    <a:pt x="10752" y="31623"/>
                    <a:pt x="10948" y="32905"/>
                  </a:cubicBezTo>
                  <a:cubicBezTo>
                    <a:pt x="11145" y="34186"/>
                    <a:pt x="11397" y="34827"/>
                    <a:pt x="11705" y="34827"/>
                  </a:cubicBezTo>
                  <a:cubicBezTo>
                    <a:pt x="11978" y="34827"/>
                    <a:pt x="12226" y="34465"/>
                    <a:pt x="12448" y="33740"/>
                  </a:cubicBezTo>
                  <a:cubicBezTo>
                    <a:pt x="12671" y="33014"/>
                    <a:pt x="12869" y="31919"/>
                    <a:pt x="13043" y="30455"/>
                  </a:cubicBezTo>
                  <a:lnTo>
                    <a:pt x="13043" y="30455"/>
                  </a:lnTo>
                  <a:lnTo>
                    <a:pt x="12933" y="34190"/>
                  </a:lnTo>
                  <a:lnTo>
                    <a:pt x="13527" y="34190"/>
                  </a:lnTo>
                  <a:lnTo>
                    <a:pt x="13930" y="20149"/>
                  </a:lnTo>
                  <a:cubicBezTo>
                    <a:pt x="13952" y="19417"/>
                    <a:pt x="13968" y="18725"/>
                    <a:pt x="13978" y="18073"/>
                  </a:cubicBezTo>
                  <a:cubicBezTo>
                    <a:pt x="13989" y="17421"/>
                    <a:pt x="13995" y="16854"/>
                    <a:pt x="13995" y="16370"/>
                  </a:cubicBezTo>
                  <a:cubicBezTo>
                    <a:pt x="13995" y="13968"/>
                    <a:pt x="13883" y="12137"/>
                    <a:pt x="13661" y="10877"/>
                  </a:cubicBezTo>
                  <a:cubicBezTo>
                    <a:pt x="13438" y="9617"/>
                    <a:pt x="13114" y="8987"/>
                    <a:pt x="12688" y="8987"/>
                  </a:cubicBezTo>
                  <a:close/>
                  <a:moveTo>
                    <a:pt x="20985" y="792"/>
                  </a:moveTo>
                  <a:cubicBezTo>
                    <a:pt x="20394" y="792"/>
                    <a:pt x="19914" y="1835"/>
                    <a:pt x="19545" y="3923"/>
                  </a:cubicBezTo>
                  <a:cubicBezTo>
                    <a:pt x="19177" y="6010"/>
                    <a:pt x="18992" y="8687"/>
                    <a:pt x="18992" y="11954"/>
                  </a:cubicBezTo>
                  <a:cubicBezTo>
                    <a:pt x="18992" y="13814"/>
                    <a:pt x="19074" y="15261"/>
                    <a:pt x="19236" y="16293"/>
                  </a:cubicBezTo>
                  <a:cubicBezTo>
                    <a:pt x="19398" y="17326"/>
                    <a:pt x="19702" y="18238"/>
                    <a:pt x="20147" y="19029"/>
                  </a:cubicBezTo>
                  <a:lnTo>
                    <a:pt x="20537" y="19710"/>
                  </a:lnTo>
                  <a:cubicBezTo>
                    <a:pt x="20860" y="20267"/>
                    <a:pt x="21070" y="20886"/>
                    <a:pt x="21168" y="21567"/>
                  </a:cubicBezTo>
                  <a:cubicBezTo>
                    <a:pt x="21265" y="22248"/>
                    <a:pt x="21314" y="23248"/>
                    <a:pt x="21314" y="24566"/>
                  </a:cubicBezTo>
                  <a:cubicBezTo>
                    <a:pt x="21314" y="26544"/>
                    <a:pt x="21192" y="28148"/>
                    <a:pt x="20947" y="29378"/>
                  </a:cubicBezTo>
                  <a:cubicBezTo>
                    <a:pt x="20702" y="30608"/>
                    <a:pt x="20376" y="31224"/>
                    <a:pt x="19970" y="31224"/>
                  </a:cubicBezTo>
                  <a:cubicBezTo>
                    <a:pt x="19731" y="31224"/>
                    <a:pt x="19492" y="30967"/>
                    <a:pt x="19252" y="30455"/>
                  </a:cubicBezTo>
                  <a:cubicBezTo>
                    <a:pt x="19012" y="29942"/>
                    <a:pt x="18773" y="29180"/>
                    <a:pt x="18534" y="28169"/>
                  </a:cubicBezTo>
                  <a:lnTo>
                    <a:pt x="18402" y="32740"/>
                  </a:lnTo>
                  <a:cubicBezTo>
                    <a:pt x="18662" y="33443"/>
                    <a:pt x="18921" y="33967"/>
                    <a:pt x="19179" y="34311"/>
                  </a:cubicBezTo>
                  <a:cubicBezTo>
                    <a:pt x="19437" y="34655"/>
                    <a:pt x="19694" y="34827"/>
                    <a:pt x="19950" y="34827"/>
                  </a:cubicBezTo>
                  <a:cubicBezTo>
                    <a:pt x="20574" y="34827"/>
                    <a:pt x="21076" y="33787"/>
                    <a:pt x="21458" y="31707"/>
                  </a:cubicBezTo>
                  <a:cubicBezTo>
                    <a:pt x="21840" y="29627"/>
                    <a:pt x="22030" y="26932"/>
                    <a:pt x="22030" y="23621"/>
                  </a:cubicBezTo>
                  <a:cubicBezTo>
                    <a:pt x="22030" y="21468"/>
                    <a:pt x="21944" y="19794"/>
                    <a:pt x="21772" y="18600"/>
                  </a:cubicBezTo>
                  <a:cubicBezTo>
                    <a:pt x="21600" y="17407"/>
                    <a:pt x="21294" y="16421"/>
                    <a:pt x="20853" y="15645"/>
                  </a:cubicBezTo>
                  <a:lnTo>
                    <a:pt x="20463" y="14986"/>
                  </a:lnTo>
                  <a:cubicBezTo>
                    <a:pt x="20110" y="14341"/>
                    <a:pt x="19892" y="13737"/>
                    <a:pt x="19807" y="13173"/>
                  </a:cubicBezTo>
                  <a:cubicBezTo>
                    <a:pt x="19722" y="12609"/>
                    <a:pt x="19679" y="11800"/>
                    <a:pt x="19679" y="10745"/>
                  </a:cubicBezTo>
                  <a:cubicBezTo>
                    <a:pt x="19679" y="8826"/>
                    <a:pt x="19794" y="7288"/>
                    <a:pt x="20024" y="6131"/>
                  </a:cubicBezTo>
                  <a:cubicBezTo>
                    <a:pt x="20254" y="4974"/>
                    <a:pt x="20564" y="4395"/>
                    <a:pt x="20953" y="4395"/>
                  </a:cubicBezTo>
                  <a:cubicBezTo>
                    <a:pt x="21153" y="4395"/>
                    <a:pt x="21360" y="4596"/>
                    <a:pt x="21574" y="4999"/>
                  </a:cubicBezTo>
                  <a:cubicBezTo>
                    <a:pt x="21788" y="5402"/>
                    <a:pt x="22003" y="5999"/>
                    <a:pt x="22221" y="6790"/>
                  </a:cubicBezTo>
                  <a:lnTo>
                    <a:pt x="22346" y="2461"/>
                  </a:lnTo>
                  <a:cubicBezTo>
                    <a:pt x="22121" y="1905"/>
                    <a:pt x="21895" y="1487"/>
                    <a:pt x="21669" y="1209"/>
                  </a:cubicBezTo>
                  <a:cubicBezTo>
                    <a:pt x="21443" y="931"/>
                    <a:pt x="21215" y="792"/>
                    <a:pt x="20985" y="792"/>
                  </a:cubicBezTo>
                  <a:close/>
                  <a:moveTo>
                    <a:pt x="27509" y="8987"/>
                  </a:moveTo>
                  <a:cubicBezTo>
                    <a:pt x="27178" y="8987"/>
                    <a:pt x="26882" y="9456"/>
                    <a:pt x="26619" y="10394"/>
                  </a:cubicBezTo>
                  <a:cubicBezTo>
                    <a:pt x="26357" y="11331"/>
                    <a:pt x="26119" y="12781"/>
                    <a:pt x="25907" y="14744"/>
                  </a:cubicBezTo>
                  <a:cubicBezTo>
                    <a:pt x="25771" y="16004"/>
                    <a:pt x="25661" y="17560"/>
                    <a:pt x="25576" y="19413"/>
                  </a:cubicBezTo>
                  <a:cubicBezTo>
                    <a:pt x="25491" y="21266"/>
                    <a:pt x="25449" y="23086"/>
                    <a:pt x="25449" y="24874"/>
                  </a:cubicBezTo>
                  <a:cubicBezTo>
                    <a:pt x="25449" y="27950"/>
                    <a:pt x="25572" y="30378"/>
                    <a:pt x="25818" y="32158"/>
                  </a:cubicBezTo>
                  <a:cubicBezTo>
                    <a:pt x="26064" y="33937"/>
                    <a:pt x="26399" y="34827"/>
                    <a:pt x="26823" y="34827"/>
                  </a:cubicBezTo>
                  <a:cubicBezTo>
                    <a:pt x="27158" y="34827"/>
                    <a:pt x="27457" y="34358"/>
                    <a:pt x="27719" y="33421"/>
                  </a:cubicBezTo>
                  <a:cubicBezTo>
                    <a:pt x="27981" y="32483"/>
                    <a:pt x="28218" y="31033"/>
                    <a:pt x="28429" y="29070"/>
                  </a:cubicBezTo>
                  <a:cubicBezTo>
                    <a:pt x="28564" y="27796"/>
                    <a:pt x="28674" y="26192"/>
                    <a:pt x="28758" y="24258"/>
                  </a:cubicBezTo>
                  <a:cubicBezTo>
                    <a:pt x="28841" y="22325"/>
                    <a:pt x="28883" y="20384"/>
                    <a:pt x="28883" y="18436"/>
                  </a:cubicBezTo>
                  <a:cubicBezTo>
                    <a:pt x="28883" y="15623"/>
                    <a:pt x="28757" y="13345"/>
                    <a:pt x="28504" y="11602"/>
                  </a:cubicBezTo>
                  <a:cubicBezTo>
                    <a:pt x="28252" y="9859"/>
                    <a:pt x="27920" y="8987"/>
                    <a:pt x="27509" y="8987"/>
                  </a:cubicBezTo>
                  <a:close/>
                  <a:moveTo>
                    <a:pt x="31908" y="8987"/>
                  </a:moveTo>
                  <a:cubicBezTo>
                    <a:pt x="31644" y="8987"/>
                    <a:pt x="31404" y="9354"/>
                    <a:pt x="31188" y="10086"/>
                  </a:cubicBezTo>
                  <a:cubicBezTo>
                    <a:pt x="30972" y="10818"/>
                    <a:pt x="30784" y="11895"/>
                    <a:pt x="30625" y="13316"/>
                  </a:cubicBezTo>
                  <a:lnTo>
                    <a:pt x="30731" y="9581"/>
                  </a:lnTo>
                  <a:lnTo>
                    <a:pt x="30138" y="9581"/>
                  </a:lnTo>
                  <a:lnTo>
                    <a:pt x="29167" y="43550"/>
                  </a:lnTo>
                  <a:lnTo>
                    <a:pt x="29761" y="43550"/>
                  </a:lnTo>
                  <a:lnTo>
                    <a:pt x="30131" y="30499"/>
                  </a:lnTo>
                  <a:cubicBezTo>
                    <a:pt x="30217" y="31934"/>
                    <a:pt x="30348" y="33014"/>
                    <a:pt x="30522" y="33740"/>
                  </a:cubicBezTo>
                  <a:cubicBezTo>
                    <a:pt x="30696" y="34465"/>
                    <a:pt x="30911" y="34827"/>
                    <a:pt x="31167" y="34827"/>
                  </a:cubicBezTo>
                  <a:cubicBezTo>
                    <a:pt x="31388" y="34827"/>
                    <a:pt x="31599" y="34523"/>
                    <a:pt x="31799" y="33915"/>
                  </a:cubicBezTo>
                  <a:cubicBezTo>
                    <a:pt x="31999" y="33307"/>
                    <a:pt x="32178" y="32425"/>
                    <a:pt x="32337" y="31268"/>
                  </a:cubicBezTo>
                  <a:cubicBezTo>
                    <a:pt x="32576" y="29524"/>
                    <a:pt x="32759" y="27551"/>
                    <a:pt x="32886" y="25346"/>
                  </a:cubicBezTo>
                  <a:cubicBezTo>
                    <a:pt x="33012" y="23141"/>
                    <a:pt x="33076" y="20823"/>
                    <a:pt x="33076" y="18392"/>
                  </a:cubicBezTo>
                  <a:cubicBezTo>
                    <a:pt x="33076" y="15418"/>
                    <a:pt x="32974" y="13107"/>
                    <a:pt x="32769" y="11459"/>
                  </a:cubicBezTo>
                  <a:cubicBezTo>
                    <a:pt x="32565" y="9811"/>
                    <a:pt x="32278" y="8987"/>
                    <a:pt x="31908" y="898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" name="Google Shape;292;p24"/>
            <p:cNvSpPr/>
            <p:nvPr/>
          </p:nvSpPr>
          <p:spPr>
            <a:xfrm>
              <a:off x="706500" y="1114000"/>
              <a:ext cx="827200" cy="1088775"/>
            </a:xfrm>
            <a:custGeom>
              <a:rect b="b" l="l" r="r" t="t"/>
              <a:pathLst>
                <a:path extrusionOk="0" h="43551" w="33088">
                  <a:moveTo>
                    <a:pt x="5421" y="1"/>
                  </a:moveTo>
                  <a:lnTo>
                    <a:pt x="5276" y="5120"/>
                  </a:lnTo>
                  <a:lnTo>
                    <a:pt x="5869" y="5120"/>
                  </a:lnTo>
                  <a:lnTo>
                    <a:pt x="6015" y="1"/>
                  </a:lnTo>
                  <a:close/>
                  <a:moveTo>
                    <a:pt x="22819" y="1"/>
                  </a:moveTo>
                  <a:lnTo>
                    <a:pt x="22674" y="5120"/>
                  </a:lnTo>
                  <a:lnTo>
                    <a:pt x="23267" y="5120"/>
                  </a:lnTo>
                  <a:lnTo>
                    <a:pt x="23413" y="1"/>
                  </a:lnTo>
                  <a:close/>
                  <a:moveTo>
                    <a:pt x="19007" y="5032"/>
                  </a:moveTo>
                  <a:cubicBezTo>
                    <a:pt x="19557" y="5032"/>
                    <a:pt x="19962" y="5768"/>
                    <a:pt x="20220" y="7241"/>
                  </a:cubicBezTo>
                  <a:cubicBezTo>
                    <a:pt x="20478" y="8713"/>
                    <a:pt x="20607" y="11023"/>
                    <a:pt x="20607" y="14173"/>
                  </a:cubicBezTo>
                  <a:cubicBezTo>
                    <a:pt x="20607" y="19373"/>
                    <a:pt x="20407" y="23401"/>
                    <a:pt x="20007" y="26258"/>
                  </a:cubicBezTo>
                  <a:cubicBezTo>
                    <a:pt x="19607" y="29114"/>
                    <a:pt x="19043" y="30543"/>
                    <a:pt x="18314" y="30543"/>
                  </a:cubicBezTo>
                  <a:lnTo>
                    <a:pt x="17462" y="30543"/>
                  </a:lnTo>
                  <a:lnTo>
                    <a:pt x="18188" y="5032"/>
                  </a:lnTo>
                  <a:close/>
                  <a:moveTo>
                    <a:pt x="12484" y="12371"/>
                  </a:moveTo>
                  <a:cubicBezTo>
                    <a:pt x="12738" y="12371"/>
                    <a:pt x="12933" y="12913"/>
                    <a:pt x="13071" y="13997"/>
                  </a:cubicBezTo>
                  <a:cubicBezTo>
                    <a:pt x="13208" y="15081"/>
                    <a:pt x="13277" y="16619"/>
                    <a:pt x="13277" y="18611"/>
                  </a:cubicBezTo>
                  <a:cubicBezTo>
                    <a:pt x="13277" y="22098"/>
                    <a:pt x="13151" y="25002"/>
                    <a:pt x="12900" y="27324"/>
                  </a:cubicBezTo>
                  <a:cubicBezTo>
                    <a:pt x="12648" y="29645"/>
                    <a:pt x="12334" y="30806"/>
                    <a:pt x="11958" y="30806"/>
                  </a:cubicBezTo>
                  <a:cubicBezTo>
                    <a:pt x="11698" y="30806"/>
                    <a:pt x="11499" y="30264"/>
                    <a:pt x="11360" y="29180"/>
                  </a:cubicBezTo>
                  <a:cubicBezTo>
                    <a:pt x="11221" y="28096"/>
                    <a:pt x="11152" y="26544"/>
                    <a:pt x="11152" y="24522"/>
                  </a:cubicBezTo>
                  <a:cubicBezTo>
                    <a:pt x="11152" y="22706"/>
                    <a:pt x="11198" y="20944"/>
                    <a:pt x="11289" y="19238"/>
                  </a:cubicBezTo>
                  <a:cubicBezTo>
                    <a:pt x="11380" y="17531"/>
                    <a:pt x="11508" y="16048"/>
                    <a:pt x="11671" y="14788"/>
                  </a:cubicBezTo>
                  <a:cubicBezTo>
                    <a:pt x="11772" y="14026"/>
                    <a:pt x="11894" y="13433"/>
                    <a:pt x="12036" y="13008"/>
                  </a:cubicBezTo>
                  <a:cubicBezTo>
                    <a:pt x="12178" y="12584"/>
                    <a:pt x="12327" y="12371"/>
                    <a:pt x="12484" y="12371"/>
                  </a:cubicBezTo>
                  <a:close/>
                  <a:moveTo>
                    <a:pt x="32382" y="21819"/>
                  </a:moveTo>
                  <a:lnTo>
                    <a:pt x="32356" y="22720"/>
                  </a:lnTo>
                  <a:cubicBezTo>
                    <a:pt x="32278" y="25357"/>
                    <a:pt x="32119" y="27463"/>
                    <a:pt x="31878" y="29037"/>
                  </a:cubicBezTo>
                  <a:cubicBezTo>
                    <a:pt x="31638" y="30612"/>
                    <a:pt x="31356" y="31399"/>
                    <a:pt x="31034" y="31399"/>
                  </a:cubicBezTo>
                  <a:cubicBezTo>
                    <a:pt x="30823" y="31399"/>
                    <a:pt x="30658" y="31033"/>
                    <a:pt x="30538" y="30301"/>
                  </a:cubicBezTo>
                  <a:cubicBezTo>
                    <a:pt x="30419" y="29568"/>
                    <a:pt x="30359" y="28558"/>
                    <a:pt x="30359" y="27269"/>
                  </a:cubicBezTo>
                  <a:cubicBezTo>
                    <a:pt x="30359" y="25408"/>
                    <a:pt x="30476" y="24035"/>
                    <a:pt x="30709" y="23149"/>
                  </a:cubicBezTo>
                  <a:cubicBezTo>
                    <a:pt x="30943" y="22263"/>
                    <a:pt x="31302" y="21819"/>
                    <a:pt x="31788" y="21819"/>
                  </a:cubicBezTo>
                  <a:close/>
                  <a:moveTo>
                    <a:pt x="2497" y="12371"/>
                  </a:moveTo>
                  <a:cubicBezTo>
                    <a:pt x="2755" y="12371"/>
                    <a:pt x="2952" y="12942"/>
                    <a:pt x="3090" y="14085"/>
                  </a:cubicBezTo>
                  <a:cubicBezTo>
                    <a:pt x="3228" y="15228"/>
                    <a:pt x="3296" y="16876"/>
                    <a:pt x="3296" y="19029"/>
                  </a:cubicBezTo>
                  <a:cubicBezTo>
                    <a:pt x="3296" y="20508"/>
                    <a:pt x="3259" y="22061"/>
                    <a:pt x="3184" y="23687"/>
                  </a:cubicBezTo>
                  <a:cubicBezTo>
                    <a:pt x="3108" y="25313"/>
                    <a:pt x="3009" y="26727"/>
                    <a:pt x="2887" y="27928"/>
                  </a:cubicBezTo>
                  <a:cubicBezTo>
                    <a:pt x="2773" y="29070"/>
                    <a:pt x="2636" y="29942"/>
                    <a:pt x="2476" y="30543"/>
                  </a:cubicBezTo>
                  <a:cubicBezTo>
                    <a:pt x="2315" y="31143"/>
                    <a:pt x="2142" y="31443"/>
                    <a:pt x="1955" y="31443"/>
                  </a:cubicBezTo>
                  <a:cubicBezTo>
                    <a:pt x="1701" y="31443"/>
                    <a:pt x="1505" y="30890"/>
                    <a:pt x="1368" y="29784"/>
                  </a:cubicBezTo>
                  <a:cubicBezTo>
                    <a:pt x="1230" y="28679"/>
                    <a:pt x="1161" y="27100"/>
                    <a:pt x="1161" y="25049"/>
                  </a:cubicBezTo>
                  <a:cubicBezTo>
                    <a:pt x="1161" y="23438"/>
                    <a:pt x="1198" y="21812"/>
                    <a:pt x="1271" y="20171"/>
                  </a:cubicBezTo>
                  <a:cubicBezTo>
                    <a:pt x="1344" y="18531"/>
                    <a:pt x="1442" y="17132"/>
                    <a:pt x="1565" y="15975"/>
                  </a:cubicBezTo>
                  <a:cubicBezTo>
                    <a:pt x="1689" y="14803"/>
                    <a:pt x="1832" y="13909"/>
                    <a:pt x="1992" y="13294"/>
                  </a:cubicBezTo>
                  <a:cubicBezTo>
                    <a:pt x="2152" y="12679"/>
                    <a:pt x="2320" y="12371"/>
                    <a:pt x="2497" y="12371"/>
                  </a:cubicBezTo>
                  <a:close/>
                  <a:moveTo>
                    <a:pt x="5150" y="9581"/>
                  </a:moveTo>
                  <a:lnTo>
                    <a:pt x="4444" y="34190"/>
                  </a:lnTo>
                  <a:lnTo>
                    <a:pt x="5037" y="34190"/>
                  </a:lnTo>
                  <a:lnTo>
                    <a:pt x="5744" y="9581"/>
                  </a:lnTo>
                  <a:close/>
                  <a:moveTo>
                    <a:pt x="8782" y="8987"/>
                  </a:moveTo>
                  <a:cubicBezTo>
                    <a:pt x="8526" y="8987"/>
                    <a:pt x="8282" y="9376"/>
                    <a:pt x="8050" y="10152"/>
                  </a:cubicBezTo>
                  <a:cubicBezTo>
                    <a:pt x="7817" y="10928"/>
                    <a:pt x="7618" y="12027"/>
                    <a:pt x="7453" y="13448"/>
                  </a:cubicBezTo>
                  <a:lnTo>
                    <a:pt x="7572" y="9581"/>
                  </a:lnTo>
                  <a:lnTo>
                    <a:pt x="6979" y="9581"/>
                  </a:lnTo>
                  <a:lnTo>
                    <a:pt x="6279" y="34190"/>
                  </a:lnTo>
                  <a:lnTo>
                    <a:pt x="6872" y="34190"/>
                  </a:lnTo>
                  <a:lnTo>
                    <a:pt x="7269" y="20545"/>
                  </a:lnTo>
                  <a:cubicBezTo>
                    <a:pt x="7340" y="18069"/>
                    <a:pt x="7491" y="16110"/>
                    <a:pt x="7721" y="14667"/>
                  </a:cubicBezTo>
                  <a:cubicBezTo>
                    <a:pt x="7951" y="13224"/>
                    <a:pt x="8225" y="12503"/>
                    <a:pt x="8543" y="12503"/>
                  </a:cubicBezTo>
                  <a:cubicBezTo>
                    <a:pt x="8747" y="12503"/>
                    <a:pt x="8906" y="12847"/>
                    <a:pt x="9020" y="13536"/>
                  </a:cubicBezTo>
                  <a:cubicBezTo>
                    <a:pt x="9134" y="14224"/>
                    <a:pt x="9191" y="15184"/>
                    <a:pt x="9191" y="16414"/>
                  </a:cubicBezTo>
                  <a:cubicBezTo>
                    <a:pt x="9191" y="16722"/>
                    <a:pt x="9186" y="17139"/>
                    <a:pt x="9175" y="17667"/>
                  </a:cubicBezTo>
                  <a:cubicBezTo>
                    <a:pt x="9164" y="18194"/>
                    <a:pt x="9149" y="18802"/>
                    <a:pt x="9130" y="19490"/>
                  </a:cubicBezTo>
                  <a:lnTo>
                    <a:pt x="8707" y="34190"/>
                  </a:lnTo>
                  <a:lnTo>
                    <a:pt x="9304" y="34190"/>
                  </a:lnTo>
                  <a:lnTo>
                    <a:pt x="9727" y="19336"/>
                  </a:lnTo>
                  <a:cubicBezTo>
                    <a:pt x="9746" y="18633"/>
                    <a:pt x="9760" y="17982"/>
                    <a:pt x="9770" y="17381"/>
                  </a:cubicBezTo>
                  <a:cubicBezTo>
                    <a:pt x="9780" y="16780"/>
                    <a:pt x="9785" y="16216"/>
                    <a:pt x="9785" y="15689"/>
                  </a:cubicBezTo>
                  <a:cubicBezTo>
                    <a:pt x="9785" y="13565"/>
                    <a:pt x="9697" y="11917"/>
                    <a:pt x="9522" y="10745"/>
                  </a:cubicBezTo>
                  <a:cubicBezTo>
                    <a:pt x="9347" y="9573"/>
                    <a:pt x="9100" y="8987"/>
                    <a:pt x="8782" y="8987"/>
                  </a:cubicBezTo>
                  <a:close/>
                  <a:moveTo>
                    <a:pt x="17640" y="1385"/>
                  </a:moveTo>
                  <a:lnTo>
                    <a:pt x="16701" y="34190"/>
                  </a:lnTo>
                  <a:lnTo>
                    <a:pt x="18111" y="34190"/>
                  </a:lnTo>
                  <a:cubicBezTo>
                    <a:pt x="18648" y="34190"/>
                    <a:pt x="19114" y="33743"/>
                    <a:pt x="19507" y="32850"/>
                  </a:cubicBezTo>
                  <a:cubicBezTo>
                    <a:pt x="19900" y="31956"/>
                    <a:pt x="20225" y="30601"/>
                    <a:pt x="20481" y="28785"/>
                  </a:cubicBezTo>
                  <a:cubicBezTo>
                    <a:pt x="20735" y="27012"/>
                    <a:pt x="20934" y="24833"/>
                    <a:pt x="21078" y="22248"/>
                  </a:cubicBezTo>
                  <a:cubicBezTo>
                    <a:pt x="21222" y="19662"/>
                    <a:pt x="21294" y="16971"/>
                    <a:pt x="21294" y="14173"/>
                  </a:cubicBezTo>
                  <a:cubicBezTo>
                    <a:pt x="21294" y="9940"/>
                    <a:pt x="21104" y="6750"/>
                    <a:pt x="20724" y="4604"/>
                  </a:cubicBezTo>
                  <a:cubicBezTo>
                    <a:pt x="20345" y="2458"/>
                    <a:pt x="19783" y="1385"/>
                    <a:pt x="19039" y="1385"/>
                  </a:cubicBezTo>
                  <a:close/>
                  <a:moveTo>
                    <a:pt x="22548" y="9581"/>
                  </a:moveTo>
                  <a:lnTo>
                    <a:pt x="21842" y="34190"/>
                  </a:lnTo>
                  <a:lnTo>
                    <a:pt x="22435" y="34190"/>
                  </a:lnTo>
                  <a:lnTo>
                    <a:pt x="23142" y="9581"/>
                  </a:lnTo>
                  <a:close/>
                  <a:moveTo>
                    <a:pt x="28095" y="2593"/>
                  </a:moveTo>
                  <a:lnTo>
                    <a:pt x="27895" y="9581"/>
                  </a:lnTo>
                  <a:lnTo>
                    <a:pt x="27402" y="9581"/>
                  </a:lnTo>
                  <a:lnTo>
                    <a:pt x="27308" y="12723"/>
                  </a:lnTo>
                  <a:lnTo>
                    <a:pt x="27811" y="12723"/>
                  </a:lnTo>
                  <a:lnTo>
                    <a:pt x="27428" y="26082"/>
                  </a:lnTo>
                  <a:cubicBezTo>
                    <a:pt x="27415" y="26565"/>
                    <a:pt x="27405" y="27009"/>
                    <a:pt x="27399" y="27411"/>
                  </a:cubicBezTo>
                  <a:cubicBezTo>
                    <a:pt x="27392" y="27814"/>
                    <a:pt x="27389" y="28184"/>
                    <a:pt x="27389" y="28521"/>
                  </a:cubicBezTo>
                  <a:cubicBezTo>
                    <a:pt x="27389" y="30425"/>
                    <a:pt x="27475" y="31846"/>
                    <a:pt x="27649" y="32784"/>
                  </a:cubicBezTo>
                  <a:cubicBezTo>
                    <a:pt x="27822" y="33721"/>
                    <a:pt x="28084" y="34190"/>
                    <a:pt x="28437" y="34190"/>
                  </a:cubicBezTo>
                  <a:lnTo>
                    <a:pt x="29005" y="34190"/>
                  </a:lnTo>
                  <a:lnTo>
                    <a:pt x="29105" y="30806"/>
                  </a:lnTo>
                  <a:lnTo>
                    <a:pt x="28505" y="30806"/>
                  </a:lnTo>
                  <a:cubicBezTo>
                    <a:pt x="28322" y="30806"/>
                    <a:pt x="28189" y="30594"/>
                    <a:pt x="28106" y="30169"/>
                  </a:cubicBezTo>
                  <a:cubicBezTo>
                    <a:pt x="28024" y="29744"/>
                    <a:pt x="27982" y="29063"/>
                    <a:pt x="27982" y="28126"/>
                  </a:cubicBezTo>
                  <a:cubicBezTo>
                    <a:pt x="27982" y="27935"/>
                    <a:pt x="27986" y="27671"/>
                    <a:pt x="27992" y="27335"/>
                  </a:cubicBezTo>
                  <a:cubicBezTo>
                    <a:pt x="27998" y="26998"/>
                    <a:pt x="28008" y="26580"/>
                    <a:pt x="28021" y="26082"/>
                  </a:cubicBezTo>
                  <a:lnTo>
                    <a:pt x="28405" y="12723"/>
                  </a:lnTo>
                  <a:lnTo>
                    <a:pt x="29588" y="12723"/>
                  </a:lnTo>
                  <a:lnTo>
                    <a:pt x="29679" y="9581"/>
                  </a:lnTo>
                  <a:lnTo>
                    <a:pt x="28492" y="9581"/>
                  </a:lnTo>
                  <a:lnTo>
                    <a:pt x="28689" y="2593"/>
                  </a:lnTo>
                  <a:close/>
                  <a:moveTo>
                    <a:pt x="25625" y="8987"/>
                  </a:moveTo>
                  <a:cubicBezTo>
                    <a:pt x="25128" y="8987"/>
                    <a:pt x="24735" y="9756"/>
                    <a:pt x="24446" y="11295"/>
                  </a:cubicBezTo>
                  <a:cubicBezTo>
                    <a:pt x="24157" y="12833"/>
                    <a:pt x="24012" y="14913"/>
                    <a:pt x="24012" y="17535"/>
                  </a:cubicBezTo>
                  <a:cubicBezTo>
                    <a:pt x="24012" y="18912"/>
                    <a:pt x="24082" y="20043"/>
                    <a:pt x="24222" y="20930"/>
                  </a:cubicBezTo>
                  <a:cubicBezTo>
                    <a:pt x="24362" y="21816"/>
                    <a:pt x="24582" y="22530"/>
                    <a:pt x="24883" y="23072"/>
                  </a:cubicBezTo>
                  <a:lnTo>
                    <a:pt x="25086" y="23423"/>
                  </a:lnTo>
                  <a:lnTo>
                    <a:pt x="25148" y="23533"/>
                  </a:lnTo>
                  <a:cubicBezTo>
                    <a:pt x="25625" y="24398"/>
                    <a:pt x="25864" y="25533"/>
                    <a:pt x="25864" y="26939"/>
                  </a:cubicBezTo>
                  <a:cubicBezTo>
                    <a:pt x="25864" y="28243"/>
                    <a:pt x="25773" y="29319"/>
                    <a:pt x="25591" y="30169"/>
                  </a:cubicBezTo>
                  <a:cubicBezTo>
                    <a:pt x="25409" y="31019"/>
                    <a:pt x="25173" y="31443"/>
                    <a:pt x="24883" y="31443"/>
                  </a:cubicBezTo>
                  <a:cubicBezTo>
                    <a:pt x="24690" y="31443"/>
                    <a:pt x="24488" y="31246"/>
                    <a:pt x="24277" y="30850"/>
                  </a:cubicBezTo>
                  <a:cubicBezTo>
                    <a:pt x="24066" y="30455"/>
                    <a:pt x="23852" y="29876"/>
                    <a:pt x="23635" y="29114"/>
                  </a:cubicBezTo>
                  <a:lnTo>
                    <a:pt x="23519" y="33289"/>
                  </a:lnTo>
                  <a:cubicBezTo>
                    <a:pt x="23773" y="33816"/>
                    <a:pt x="24005" y="34205"/>
                    <a:pt x="24216" y="34454"/>
                  </a:cubicBezTo>
                  <a:cubicBezTo>
                    <a:pt x="24426" y="34703"/>
                    <a:pt x="24627" y="34827"/>
                    <a:pt x="24819" y="34827"/>
                  </a:cubicBezTo>
                  <a:cubicBezTo>
                    <a:pt x="25311" y="34827"/>
                    <a:pt x="25709" y="34007"/>
                    <a:pt x="26014" y="32366"/>
                  </a:cubicBezTo>
                  <a:cubicBezTo>
                    <a:pt x="26318" y="30726"/>
                    <a:pt x="26470" y="28602"/>
                    <a:pt x="26470" y="25994"/>
                  </a:cubicBezTo>
                  <a:cubicBezTo>
                    <a:pt x="26470" y="24573"/>
                    <a:pt x="26404" y="23453"/>
                    <a:pt x="26272" y="22632"/>
                  </a:cubicBezTo>
                  <a:cubicBezTo>
                    <a:pt x="26139" y="21812"/>
                    <a:pt x="25875" y="21028"/>
                    <a:pt x="25480" y="20281"/>
                  </a:cubicBezTo>
                  <a:lnTo>
                    <a:pt x="25290" y="19886"/>
                  </a:lnTo>
                  <a:cubicBezTo>
                    <a:pt x="25274" y="19857"/>
                    <a:pt x="25251" y="19813"/>
                    <a:pt x="25219" y="19754"/>
                  </a:cubicBezTo>
                  <a:cubicBezTo>
                    <a:pt x="24801" y="18978"/>
                    <a:pt x="24593" y="17864"/>
                    <a:pt x="24593" y="16414"/>
                  </a:cubicBezTo>
                  <a:cubicBezTo>
                    <a:pt x="24593" y="15169"/>
                    <a:pt x="24683" y="14184"/>
                    <a:pt x="24862" y="13459"/>
                  </a:cubicBezTo>
                  <a:cubicBezTo>
                    <a:pt x="25042" y="12734"/>
                    <a:pt x="25287" y="12371"/>
                    <a:pt x="25599" y="12371"/>
                  </a:cubicBezTo>
                  <a:cubicBezTo>
                    <a:pt x="25784" y="12371"/>
                    <a:pt x="25964" y="12518"/>
                    <a:pt x="26138" y="12811"/>
                  </a:cubicBezTo>
                  <a:cubicBezTo>
                    <a:pt x="26312" y="13104"/>
                    <a:pt x="26477" y="13543"/>
                    <a:pt x="26634" y="14129"/>
                  </a:cubicBezTo>
                  <a:lnTo>
                    <a:pt x="26747" y="10306"/>
                  </a:lnTo>
                  <a:cubicBezTo>
                    <a:pt x="26567" y="9866"/>
                    <a:pt x="26383" y="9537"/>
                    <a:pt x="26197" y="9317"/>
                  </a:cubicBezTo>
                  <a:cubicBezTo>
                    <a:pt x="26011" y="9097"/>
                    <a:pt x="25821" y="8987"/>
                    <a:pt x="25625" y="8987"/>
                  </a:cubicBezTo>
                  <a:close/>
                  <a:moveTo>
                    <a:pt x="31782" y="8987"/>
                  </a:moveTo>
                  <a:cubicBezTo>
                    <a:pt x="31582" y="8987"/>
                    <a:pt x="31375" y="9130"/>
                    <a:pt x="31161" y="9416"/>
                  </a:cubicBezTo>
                  <a:cubicBezTo>
                    <a:pt x="30947" y="9701"/>
                    <a:pt x="30728" y="10130"/>
                    <a:pt x="30505" y="10701"/>
                  </a:cubicBezTo>
                  <a:lnTo>
                    <a:pt x="30401" y="14437"/>
                  </a:lnTo>
                  <a:cubicBezTo>
                    <a:pt x="30616" y="13763"/>
                    <a:pt x="30825" y="13257"/>
                    <a:pt x="31029" y="12920"/>
                  </a:cubicBezTo>
                  <a:cubicBezTo>
                    <a:pt x="31232" y="12584"/>
                    <a:pt x="31430" y="12415"/>
                    <a:pt x="31624" y="12415"/>
                  </a:cubicBezTo>
                  <a:cubicBezTo>
                    <a:pt x="31905" y="12415"/>
                    <a:pt x="32124" y="12778"/>
                    <a:pt x="32280" y="13503"/>
                  </a:cubicBezTo>
                  <a:cubicBezTo>
                    <a:pt x="32436" y="14228"/>
                    <a:pt x="32514" y="15242"/>
                    <a:pt x="32514" y="16546"/>
                  </a:cubicBezTo>
                  <a:cubicBezTo>
                    <a:pt x="32514" y="16839"/>
                    <a:pt x="32513" y="17055"/>
                    <a:pt x="32511" y="17194"/>
                  </a:cubicBezTo>
                  <a:cubicBezTo>
                    <a:pt x="32508" y="17333"/>
                    <a:pt x="32505" y="17461"/>
                    <a:pt x="32501" y="17579"/>
                  </a:cubicBezTo>
                  <a:lnTo>
                    <a:pt x="32469" y="18655"/>
                  </a:lnTo>
                  <a:lnTo>
                    <a:pt x="31643" y="18655"/>
                  </a:lnTo>
                  <a:cubicBezTo>
                    <a:pt x="31052" y="18655"/>
                    <a:pt x="30588" y="19490"/>
                    <a:pt x="30251" y="21160"/>
                  </a:cubicBezTo>
                  <a:cubicBezTo>
                    <a:pt x="29915" y="22830"/>
                    <a:pt x="29747" y="25101"/>
                    <a:pt x="29747" y="27972"/>
                  </a:cubicBezTo>
                  <a:cubicBezTo>
                    <a:pt x="29747" y="29979"/>
                    <a:pt x="29845" y="31623"/>
                    <a:pt x="30042" y="32905"/>
                  </a:cubicBezTo>
                  <a:cubicBezTo>
                    <a:pt x="30239" y="34186"/>
                    <a:pt x="30491" y="34827"/>
                    <a:pt x="30798" y="34827"/>
                  </a:cubicBezTo>
                  <a:cubicBezTo>
                    <a:pt x="31071" y="34827"/>
                    <a:pt x="31319" y="34465"/>
                    <a:pt x="31541" y="33740"/>
                  </a:cubicBezTo>
                  <a:cubicBezTo>
                    <a:pt x="31764" y="33014"/>
                    <a:pt x="31962" y="31919"/>
                    <a:pt x="32136" y="30455"/>
                  </a:cubicBezTo>
                  <a:lnTo>
                    <a:pt x="32136" y="30455"/>
                  </a:lnTo>
                  <a:lnTo>
                    <a:pt x="32027" y="34190"/>
                  </a:lnTo>
                  <a:lnTo>
                    <a:pt x="32620" y="34190"/>
                  </a:lnTo>
                  <a:lnTo>
                    <a:pt x="33023" y="20149"/>
                  </a:lnTo>
                  <a:cubicBezTo>
                    <a:pt x="33045" y="19417"/>
                    <a:pt x="33061" y="18725"/>
                    <a:pt x="33072" y="18073"/>
                  </a:cubicBezTo>
                  <a:cubicBezTo>
                    <a:pt x="33082" y="17421"/>
                    <a:pt x="33088" y="16854"/>
                    <a:pt x="33088" y="16370"/>
                  </a:cubicBezTo>
                  <a:cubicBezTo>
                    <a:pt x="33088" y="13968"/>
                    <a:pt x="32977" y="12137"/>
                    <a:pt x="32754" y="10877"/>
                  </a:cubicBezTo>
                  <a:cubicBezTo>
                    <a:pt x="32532" y="9617"/>
                    <a:pt x="32207" y="8987"/>
                    <a:pt x="31782" y="8987"/>
                  </a:cubicBezTo>
                  <a:close/>
                  <a:moveTo>
                    <a:pt x="2742" y="8987"/>
                  </a:moveTo>
                  <a:cubicBezTo>
                    <a:pt x="2477" y="8987"/>
                    <a:pt x="2237" y="9354"/>
                    <a:pt x="2021" y="10086"/>
                  </a:cubicBezTo>
                  <a:cubicBezTo>
                    <a:pt x="1805" y="10818"/>
                    <a:pt x="1617" y="11895"/>
                    <a:pt x="1458" y="13316"/>
                  </a:cubicBezTo>
                  <a:lnTo>
                    <a:pt x="1565" y="9581"/>
                  </a:lnTo>
                  <a:lnTo>
                    <a:pt x="971" y="9581"/>
                  </a:lnTo>
                  <a:lnTo>
                    <a:pt x="0" y="43550"/>
                  </a:lnTo>
                  <a:lnTo>
                    <a:pt x="594" y="43550"/>
                  </a:lnTo>
                  <a:lnTo>
                    <a:pt x="965" y="30499"/>
                  </a:lnTo>
                  <a:cubicBezTo>
                    <a:pt x="1051" y="31934"/>
                    <a:pt x="1181" y="33014"/>
                    <a:pt x="1355" y="33740"/>
                  </a:cubicBezTo>
                  <a:cubicBezTo>
                    <a:pt x="1529" y="34465"/>
                    <a:pt x="1744" y="34827"/>
                    <a:pt x="2000" y="34827"/>
                  </a:cubicBezTo>
                  <a:cubicBezTo>
                    <a:pt x="2221" y="34827"/>
                    <a:pt x="2432" y="34523"/>
                    <a:pt x="2632" y="33915"/>
                  </a:cubicBezTo>
                  <a:cubicBezTo>
                    <a:pt x="2832" y="33307"/>
                    <a:pt x="3012" y="32425"/>
                    <a:pt x="3171" y="31268"/>
                  </a:cubicBezTo>
                  <a:cubicBezTo>
                    <a:pt x="3409" y="29524"/>
                    <a:pt x="3592" y="27551"/>
                    <a:pt x="3719" y="25346"/>
                  </a:cubicBezTo>
                  <a:cubicBezTo>
                    <a:pt x="3846" y="23141"/>
                    <a:pt x="3909" y="20823"/>
                    <a:pt x="3909" y="18392"/>
                  </a:cubicBezTo>
                  <a:cubicBezTo>
                    <a:pt x="3909" y="15418"/>
                    <a:pt x="3807" y="13107"/>
                    <a:pt x="3603" y="11459"/>
                  </a:cubicBezTo>
                  <a:cubicBezTo>
                    <a:pt x="3399" y="9811"/>
                    <a:pt x="3112" y="8987"/>
                    <a:pt x="2742" y="8987"/>
                  </a:cubicBezTo>
                  <a:close/>
                  <a:moveTo>
                    <a:pt x="12432" y="8987"/>
                  </a:moveTo>
                  <a:cubicBezTo>
                    <a:pt x="12211" y="8987"/>
                    <a:pt x="11999" y="9288"/>
                    <a:pt x="11795" y="9888"/>
                  </a:cubicBezTo>
                  <a:cubicBezTo>
                    <a:pt x="11592" y="10489"/>
                    <a:pt x="11414" y="11346"/>
                    <a:pt x="11262" y="12459"/>
                  </a:cubicBezTo>
                  <a:cubicBezTo>
                    <a:pt x="11032" y="14144"/>
                    <a:pt x="10853" y="16074"/>
                    <a:pt x="10726" y="18249"/>
                  </a:cubicBezTo>
                  <a:cubicBezTo>
                    <a:pt x="10599" y="20424"/>
                    <a:pt x="10536" y="22647"/>
                    <a:pt x="10536" y="24918"/>
                  </a:cubicBezTo>
                  <a:cubicBezTo>
                    <a:pt x="10536" y="27803"/>
                    <a:pt x="10641" y="30070"/>
                    <a:pt x="10850" y="31718"/>
                  </a:cubicBezTo>
                  <a:cubicBezTo>
                    <a:pt x="11060" y="33366"/>
                    <a:pt x="11348" y="34190"/>
                    <a:pt x="11713" y="34190"/>
                  </a:cubicBezTo>
                  <a:cubicBezTo>
                    <a:pt x="11967" y="34190"/>
                    <a:pt x="12203" y="33853"/>
                    <a:pt x="12423" y="33179"/>
                  </a:cubicBezTo>
                  <a:cubicBezTo>
                    <a:pt x="12642" y="32505"/>
                    <a:pt x="12834" y="31524"/>
                    <a:pt x="13000" y="30235"/>
                  </a:cubicBezTo>
                  <a:lnTo>
                    <a:pt x="13000" y="30235"/>
                  </a:lnTo>
                  <a:lnTo>
                    <a:pt x="12948" y="32081"/>
                  </a:lnTo>
                  <a:cubicBezTo>
                    <a:pt x="12871" y="34703"/>
                    <a:pt x="12711" y="36713"/>
                    <a:pt x="12469" y="38112"/>
                  </a:cubicBezTo>
                  <a:cubicBezTo>
                    <a:pt x="12227" y="39511"/>
                    <a:pt x="11918" y="40211"/>
                    <a:pt x="11542" y="40211"/>
                  </a:cubicBezTo>
                  <a:cubicBezTo>
                    <a:pt x="11357" y="40211"/>
                    <a:pt x="11183" y="40057"/>
                    <a:pt x="11020" y="39749"/>
                  </a:cubicBezTo>
                  <a:cubicBezTo>
                    <a:pt x="10856" y="39441"/>
                    <a:pt x="10702" y="38965"/>
                    <a:pt x="10555" y="38321"/>
                  </a:cubicBezTo>
                  <a:lnTo>
                    <a:pt x="10446" y="42254"/>
                  </a:lnTo>
                  <a:cubicBezTo>
                    <a:pt x="10600" y="42693"/>
                    <a:pt x="10767" y="43019"/>
                    <a:pt x="10946" y="43232"/>
                  </a:cubicBezTo>
                  <a:cubicBezTo>
                    <a:pt x="11124" y="43444"/>
                    <a:pt x="11318" y="43550"/>
                    <a:pt x="11526" y="43550"/>
                  </a:cubicBezTo>
                  <a:cubicBezTo>
                    <a:pt x="12091" y="43550"/>
                    <a:pt x="12541" y="42525"/>
                    <a:pt x="12876" y="40474"/>
                  </a:cubicBezTo>
                  <a:cubicBezTo>
                    <a:pt x="13210" y="38423"/>
                    <a:pt x="13436" y="35311"/>
                    <a:pt x="13555" y="31136"/>
                  </a:cubicBezTo>
                  <a:lnTo>
                    <a:pt x="14171" y="9581"/>
                  </a:lnTo>
                  <a:lnTo>
                    <a:pt x="13574" y="9581"/>
                  </a:lnTo>
                  <a:lnTo>
                    <a:pt x="13471" y="13404"/>
                  </a:lnTo>
                  <a:cubicBezTo>
                    <a:pt x="13383" y="11998"/>
                    <a:pt x="13248" y="10910"/>
                    <a:pt x="13068" y="10141"/>
                  </a:cubicBezTo>
                  <a:cubicBezTo>
                    <a:pt x="12887" y="9372"/>
                    <a:pt x="12675" y="8987"/>
                    <a:pt x="12432" y="898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" name="Google Shape;293;p24"/>
            <p:cNvSpPr/>
            <p:nvPr/>
          </p:nvSpPr>
          <p:spPr>
            <a:xfrm>
              <a:off x="1405150" y="1338675"/>
              <a:ext cx="283900" cy="646025"/>
            </a:xfrm>
            <a:custGeom>
              <a:rect b="b" l="l" r="r" t="t"/>
              <a:pathLst>
                <a:path extrusionOk="0" h="25841" w="11356">
                  <a:moveTo>
                    <a:pt x="9924" y="3428"/>
                  </a:moveTo>
                  <a:cubicBezTo>
                    <a:pt x="10188" y="3428"/>
                    <a:pt x="10397" y="3948"/>
                    <a:pt x="10551" y="4988"/>
                  </a:cubicBezTo>
                  <a:cubicBezTo>
                    <a:pt x="10705" y="6028"/>
                    <a:pt x="10782" y="7442"/>
                    <a:pt x="10782" y="9229"/>
                  </a:cubicBezTo>
                  <a:cubicBezTo>
                    <a:pt x="10782" y="9478"/>
                    <a:pt x="10780" y="9727"/>
                    <a:pt x="10777" y="9976"/>
                  </a:cubicBezTo>
                  <a:cubicBezTo>
                    <a:pt x="10774" y="10225"/>
                    <a:pt x="10769" y="10467"/>
                    <a:pt x="10762" y="10701"/>
                  </a:cubicBezTo>
                  <a:lnTo>
                    <a:pt x="8631" y="10723"/>
                  </a:lnTo>
                  <a:cubicBezTo>
                    <a:pt x="8747" y="8394"/>
                    <a:pt x="8918" y="6596"/>
                    <a:pt x="9143" y="5329"/>
                  </a:cubicBezTo>
                  <a:cubicBezTo>
                    <a:pt x="9369" y="4062"/>
                    <a:pt x="9629" y="3428"/>
                    <a:pt x="9924" y="3428"/>
                  </a:cubicBezTo>
                  <a:close/>
                  <a:moveTo>
                    <a:pt x="2504" y="0"/>
                  </a:moveTo>
                  <a:cubicBezTo>
                    <a:pt x="2248" y="0"/>
                    <a:pt x="2004" y="389"/>
                    <a:pt x="1772" y="1165"/>
                  </a:cubicBezTo>
                  <a:cubicBezTo>
                    <a:pt x="1539" y="1941"/>
                    <a:pt x="1340" y="3040"/>
                    <a:pt x="1175" y="4461"/>
                  </a:cubicBezTo>
                  <a:lnTo>
                    <a:pt x="1294" y="594"/>
                  </a:lnTo>
                  <a:lnTo>
                    <a:pt x="701" y="594"/>
                  </a:lnTo>
                  <a:lnTo>
                    <a:pt x="1" y="25203"/>
                  </a:lnTo>
                  <a:lnTo>
                    <a:pt x="594" y="25203"/>
                  </a:lnTo>
                  <a:lnTo>
                    <a:pt x="991" y="11558"/>
                  </a:lnTo>
                  <a:cubicBezTo>
                    <a:pt x="1062" y="9082"/>
                    <a:pt x="1212" y="7123"/>
                    <a:pt x="1443" y="5680"/>
                  </a:cubicBezTo>
                  <a:cubicBezTo>
                    <a:pt x="1673" y="4237"/>
                    <a:pt x="1947" y="3516"/>
                    <a:pt x="2265" y="3516"/>
                  </a:cubicBezTo>
                  <a:cubicBezTo>
                    <a:pt x="2469" y="3516"/>
                    <a:pt x="2628" y="3860"/>
                    <a:pt x="2742" y="4549"/>
                  </a:cubicBezTo>
                  <a:cubicBezTo>
                    <a:pt x="2856" y="5237"/>
                    <a:pt x="2913" y="6197"/>
                    <a:pt x="2913" y="7427"/>
                  </a:cubicBezTo>
                  <a:cubicBezTo>
                    <a:pt x="2913" y="7735"/>
                    <a:pt x="2908" y="8152"/>
                    <a:pt x="2897" y="8680"/>
                  </a:cubicBezTo>
                  <a:cubicBezTo>
                    <a:pt x="2886" y="9207"/>
                    <a:pt x="2871" y="9815"/>
                    <a:pt x="2852" y="10503"/>
                  </a:cubicBezTo>
                  <a:lnTo>
                    <a:pt x="2429" y="25203"/>
                  </a:lnTo>
                  <a:lnTo>
                    <a:pt x="3026" y="25203"/>
                  </a:lnTo>
                  <a:lnTo>
                    <a:pt x="3449" y="10349"/>
                  </a:lnTo>
                  <a:cubicBezTo>
                    <a:pt x="3468" y="9646"/>
                    <a:pt x="3482" y="8995"/>
                    <a:pt x="3492" y="8394"/>
                  </a:cubicBezTo>
                  <a:cubicBezTo>
                    <a:pt x="3502" y="7793"/>
                    <a:pt x="3507" y="7229"/>
                    <a:pt x="3507" y="6702"/>
                  </a:cubicBezTo>
                  <a:cubicBezTo>
                    <a:pt x="3507" y="4578"/>
                    <a:pt x="3419" y="2930"/>
                    <a:pt x="3244" y="1758"/>
                  </a:cubicBezTo>
                  <a:cubicBezTo>
                    <a:pt x="3069" y="586"/>
                    <a:pt x="2822" y="0"/>
                    <a:pt x="2504" y="0"/>
                  </a:cubicBezTo>
                  <a:close/>
                  <a:moveTo>
                    <a:pt x="6490" y="0"/>
                  </a:moveTo>
                  <a:cubicBezTo>
                    <a:pt x="6202" y="0"/>
                    <a:pt x="5936" y="301"/>
                    <a:pt x="5693" y="901"/>
                  </a:cubicBezTo>
                  <a:cubicBezTo>
                    <a:pt x="5450" y="1502"/>
                    <a:pt x="5238" y="2388"/>
                    <a:pt x="5058" y="3560"/>
                  </a:cubicBezTo>
                  <a:cubicBezTo>
                    <a:pt x="4793" y="5274"/>
                    <a:pt x="4594" y="7204"/>
                    <a:pt x="4459" y="9350"/>
                  </a:cubicBezTo>
                  <a:cubicBezTo>
                    <a:pt x="4325" y="11496"/>
                    <a:pt x="4258" y="13843"/>
                    <a:pt x="4258" y="16392"/>
                  </a:cubicBezTo>
                  <a:cubicBezTo>
                    <a:pt x="4258" y="19424"/>
                    <a:pt x="4387" y="21757"/>
                    <a:pt x="4645" y="23390"/>
                  </a:cubicBezTo>
                  <a:cubicBezTo>
                    <a:pt x="4903" y="25024"/>
                    <a:pt x="5272" y="25840"/>
                    <a:pt x="5751" y="25840"/>
                  </a:cubicBezTo>
                  <a:cubicBezTo>
                    <a:pt x="5942" y="25840"/>
                    <a:pt x="6129" y="25719"/>
                    <a:pt x="6311" y="25478"/>
                  </a:cubicBezTo>
                  <a:cubicBezTo>
                    <a:pt x="6492" y="25236"/>
                    <a:pt x="6669" y="24873"/>
                    <a:pt x="6841" y="24390"/>
                  </a:cubicBezTo>
                  <a:lnTo>
                    <a:pt x="6954" y="20391"/>
                  </a:lnTo>
                  <a:lnTo>
                    <a:pt x="6954" y="20391"/>
                  </a:lnTo>
                  <a:cubicBezTo>
                    <a:pt x="6754" y="21065"/>
                    <a:pt x="6562" y="21570"/>
                    <a:pt x="6378" y="21907"/>
                  </a:cubicBezTo>
                  <a:cubicBezTo>
                    <a:pt x="6195" y="22244"/>
                    <a:pt x="6021" y="22412"/>
                    <a:pt x="5858" y="22412"/>
                  </a:cubicBezTo>
                  <a:cubicBezTo>
                    <a:pt x="5526" y="22412"/>
                    <a:pt x="5280" y="21870"/>
                    <a:pt x="5117" y="20787"/>
                  </a:cubicBezTo>
                  <a:cubicBezTo>
                    <a:pt x="4955" y="19703"/>
                    <a:pt x="4874" y="18055"/>
                    <a:pt x="4874" y="15843"/>
                  </a:cubicBezTo>
                  <a:cubicBezTo>
                    <a:pt x="4874" y="14012"/>
                    <a:pt x="4924" y="12239"/>
                    <a:pt x="5025" y="10525"/>
                  </a:cubicBezTo>
                  <a:cubicBezTo>
                    <a:pt x="5127" y="8811"/>
                    <a:pt x="5270" y="7317"/>
                    <a:pt x="5454" y="6043"/>
                  </a:cubicBezTo>
                  <a:cubicBezTo>
                    <a:pt x="5571" y="5208"/>
                    <a:pt x="5714" y="4563"/>
                    <a:pt x="5885" y="4109"/>
                  </a:cubicBezTo>
                  <a:cubicBezTo>
                    <a:pt x="6056" y="3655"/>
                    <a:pt x="6236" y="3428"/>
                    <a:pt x="6425" y="3428"/>
                  </a:cubicBezTo>
                  <a:cubicBezTo>
                    <a:pt x="6597" y="3428"/>
                    <a:pt x="6763" y="3604"/>
                    <a:pt x="6923" y="3955"/>
                  </a:cubicBezTo>
                  <a:cubicBezTo>
                    <a:pt x="7084" y="4307"/>
                    <a:pt x="7235" y="4834"/>
                    <a:pt x="7377" y="5537"/>
                  </a:cubicBezTo>
                  <a:lnTo>
                    <a:pt x="7496" y="1538"/>
                  </a:lnTo>
                  <a:cubicBezTo>
                    <a:pt x="7324" y="1026"/>
                    <a:pt x="7155" y="641"/>
                    <a:pt x="6990" y="385"/>
                  </a:cubicBezTo>
                  <a:cubicBezTo>
                    <a:pt x="6824" y="129"/>
                    <a:pt x="6657" y="0"/>
                    <a:pt x="6490" y="0"/>
                  </a:cubicBezTo>
                  <a:close/>
                  <a:moveTo>
                    <a:pt x="10017" y="0"/>
                  </a:moveTo>
                  <a:cubicBezTo>
                    <a:pt x="9757" y="0"/>
                    <a:pt x="9512" y="293"/>
                    <a:pt x="9281" y="879"/>
                  </a:cubicBezTo>
                  <a:cubicBezTo>
                    <a:pt x="9049" y="1465"/>
                    <a:pt x="8850" y="2300"/>
                    <a:pt x="8682" y="3384"/>
                  </a:cubicBezTo>
                  <a:cubicBezTo>
                    <a:pt x="8422" y="5113"/>
                    <a:pt x="8225" y="7079"/>
                    <a:pt x="8090" y="9284"/>
                  </a:cubicBezTo>
                  <a:cubicBezTo>
                    <a:pt x="7956" y="11488"/>
                    <a:pt x="7889" y="13872"/>
                    <a:pt x="7889" y="16436"/>
                  </a:cubicBezTo>
                  <a:cubicBezTo>
                    <a:pt x="7889" y="19439"/>
                    <a:pt x="8024" y="21757"/>
                    <a:pt x="8294" y="23390"/>
                  </a:cubicBezTo>
                  <a:cubicBezTo>
                    <a:pt x="8563" y="25024"/>
                    <a:pt x="8949" y="25840"/>
                    <a:pt x="9450" y="25840"/>
                  </a:cubicBezTo>
                  <a:cubicBezTo>
                    <a:pt x="9684" y="25840"/>
                    <a:pt x="9915" y="25694"/>
                    <a:pt x="10142" y="25401"/>
                  </a:cubicBezTo>
                  <a:cubicBezTo>
                    <a:pt x="10368" y="25108"/>
                    <a:pt x="10588" y="24668"/>
                    <a:pt x="10801" y="24082"/>
                  </a:cubicBezTo>
                  <a:lnTo>
                    <a:pt x="10914" y="20083"/>
                  </a:lnTo>
                  <a:lnTo>
                    <a:pt x="10914" y="20083"/>
                  </a:lnTo>
                  <a:cubicBezTo>
                    <a:pt x="10716" y="20845"/>
                    <a:pt x="10502" y="21424"/>
                    <a:pt x="10272" y="21819"/>
                  </a:cubicBezTo>
                  <a:cubicBezTo>
                    <a:pt x="10042" y="22215"/>
                    <a:pt x="9798" y="22412"/>
                    <a:pt x="9540" y="22412"/>
                  </a:cubicBezTo>
                  <a:cubicBezTo>
                    <a:pt x="9205" y="22412"/>
                    <a:pt x="8945" y="21856"/>
                    <a:pt x="8761" y="20743"/>
                  </a:cubicBezTo>
                  <a:cubicBezTo>
                    <a:pt x="8577" y="19629"/>
                    <a:pt x="8486" y="18055"/>
                    <a:pt x="8486" y="16018"/>
                  </a:cubicBezTo>
                  <a:cubicBezTo>
                    <a:pt x="8486" y="15784"/>
                    <a:pt x="8488" y="15506"/>
                    <a:pt x="8492" y="15183"/>
                  </a:cubicBezTo>
                  <a:cubicBezTo>
                    <a:pt x="8496" y="14861"/>
                    <a:pt x="8505" y="14422"/>
                    <a:pt x="8518" y="13865"/>
                  </a:cubicBezTo>
                  <a:lnTo>
                    <a:pt x="11278" y="13865"/>
                  </a:lnTo>
                  <a:cubicBezTo>
                    <a:pt x="11304" y="12986"/>
                    <a:pt x="11324" y="12162"/>
                    <a:pt x="11336" y="11393"/>
                  </a:cubicBezTo>
                  <a:cubicBezTo>
                    <a:pt x="11349" y="10624"/>
                    <a:pt x="11356" y="9903"/>
                    <a:pt x="11356" y="9229"/>
                  </a:cubicBezTo>
                  <a:cubicBezTo>
                    <a:pt x="11356" y="6416"/>
                    <a:pt x="11235" y="4175"/>
                    <a:pt x="10993" y="2505"/>
                  </a:cubicBezTo>
                  <a:cubicBezTo>
                    <a:pt x="10751" y="835"/>
                    <a:pt x="10426" y="0"/>
                    <a:pt x="100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" name="Google Shape;294;p24"/>
            <p:cNvSpPr/>
            <p:nvPr/>
          </p:nvSpPr>
          <p:spPr>
            <a:xfrm>
              <a:off x="1716175" y="1457875"/>
              <a:ext cx="103375" cy="317525"/>
            </a:xfrm>
            <a:custGeom>
              <a:rect b="b" l="l" r="r" t="t"/>
              <a:pathLst>
                <a:path extrusionOk="0" h="12701" w="4135">
                  <a:moveTo>
                    <a:pt x="0" y="0"/>
                  </a:moveTo>
                  <a:lnTo>
                    <a:pt x="0" y="3692"/>
                  </a:lnTo>
                  <a:lnTo>
                    <a:pt x="4135" y="3692"/>
                  </a:lnTo>
                  <a:lnTo>
                    <a:pt x="4135" y="0"/>
                  </a:lnTo>
                  <a:close/>
                  <a:moveTo>
                    <a:pt x="0" y="8965"/>
                  </a:moveTo>
                  <a:lnTo>
                    <a:pt x="0" y="12701"/>
                  </a:lnTo>
                  <a:lnTo>
                    <a:pt x="4135" y="12701"/>
                  </a:lnTo>
                  <a:lnTo>
                    <a:pt x="4135" y="89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Google Shape;295;p24"/>
            <p:cNvSpPr/>
            <p:nvPr/>
          </p:nvSpPr>
          <p:spPr>
            <a:xfrm>
              <a:off x="1905225" y="1148600"/>
              <a:ext cx="686375" cy="820150"/>
            </a:xfrm>
            <a:custGeom>
              <a:rect b="b" l="l" r="r" t="t"/>
              <a:pathLst>
                <a:path extrusionOk="0" h="32806" w="27455">
                  <a:moveTo>
                    <a:pt x="2339" y="3648"/>
                  </a:moveTo>
                  <a:cubicBezTo>
                    <a:pt x="2582" y="3648"/>
                    <a:pt x="2771" y="4073"/>
                    <a:pt x="2905" y="4923"/>
                  </a:cubicBezTo>
                  <a:cubicBezTo>
                    <a:pt x="3039" y="5772"/>
                    <a:pt x="3107" y="6966"/>
                    <a:pt x="3107" y="8504"/>
                  </a:cubicBezTo>
                  <a:cubicBezTo>
                    <a:pt x="3107" y="10907"/>
                    <a:pt x="3008" y="12752"/>
                    <a:pt x="2810" y="14041"/>
                  </a:cubicBezTo>
                  <a:cubicBezTo>
                    <a:pt x="2612" y="15330"/>
                    <a:pt x="2328" y="15975"/>
                    <a:pt x="1958" y="15975"/>
                  </a:cubicBezTo>
                  <a:lnTo>
                    <a:pt x="1139" y="15975"/>
                  </a:lnTo>
                  <a:lnTo>
                    <a:pt x="1488" y="3648"/>
                  </a:lnTo>
                  <a:close/>
                  <a:moveTo>
                    <a:pt x="939" y="1"/>
                  </a:moveTo>
                  <a:lnTo>
                    <a:pt x="1" y="32806"/>
                  </a:lnTo>
                  <a:lnTo>
                    <a:pt x="656" y="32806"/>
                  </a:lnTo>
                  <a:lnTo>
                    <a:pt x="1033" y="19622"/>
                  </a:lnTo>
                  <a:lnTo>
                    <a:pt x="1852" y="19622"/>
                  </a:lnTo>
                  <a:cubicBezTo>
                    <a:pt x="2467" y="19622"/>
                    <a:pt x="2944" y="18619"/>
                    <a:pt x="3284" y="16612"/>
                  </a:cubicBezTo>
                  <a:cubicBezTo>
                    <a:pt x="3624" y="14605"/>
                    <a:pt x="3793" y="11800"/>
                    <a:pt x="3793" y="8197"/>
                  </a:cubicBezTo>
                  <a:cubicBezTo>
                    <a:pt x="3793" y="5516"/>
                    <a:pt x="3678" y="3480"/>
                    <a:pt x="3448" y="2088"/>
                  </a:cubicBezTo>
                  <a:cubicBezTo>
                    <a:pt x="3218" y="697"/>
                    <a:pt x="2884" y="1"/>
                    <a:pt x="2445" y="1"/>
                  </a:cubicBezTo>
                  <a:close/>
                  <a:moveTo>
                    <a:pt x="4922" y="1"/>
                  </a:moveTo>
                  <a:lnTo>
                    <a:pt x="3984" y="32806"/>
                  </a:lnTo>
                  <a:lnTo>
                    <a:pt x="4639" y="32806"/>
                  </a:lnTo>
                  <a:lnTo>
                    <a:pt x="5577" y="1"/>
                  </a:lnTo>
                  <a:close/>
                  <a:moveTo>
                    <a:pt x="6870" y="1"/>
                  </a:moveTo>
                  <a:lnTo>
                    <a:pt x="5932" y="32806"/>
                  </a:lnTo>
                  <a:lnTo>
                    <a:pt x="9038" y="32806"/>
                  </a:lnTo>
                  <a:lnTo>
                    <a:pt x="9144" y="29071"/>
                  </a:lnTo>
                  <a:lnTo>
                    <a:pt x="6693" y="29071"/>
                  </a:lnTo>
                  <a:lnTo>
                    <a:pt x="7028" y="17183"/>
                  </a:lnTo>
                  <a:lnTo>
                    <a:pt x="9328" y="17183"/>
                  </a:lnTo>
                  <a:lnTo>
                    <a:pt x="9434" y="13448"/>
                  </a:lnTo>
                  <a:lnTo>
                    <a:pt x="7135" y="13448"/>
                  </a:lnTo>
                  <a:lnTo>
                    <a:pt x="7412" y="3736"/>
                  </a:lnTo>
                  <a:lnTo>
                    <a:pt x="9808" y="3736"/>
                  </a:lnTo>
                  <a:lnTo>
                    <a:pt x="9915" y="1"/>
                  </a:lnTo>
                  <a:close/>
                  <a:moveTo>
                    <a:pt x="10443" y="1"/>
                  </a:moveTo>
                  <a:lnTo>
                    <a:pt x="11288" y="32806"/>
                  </a:lnTo>
                  <a:lnTo>
                    <a:pt x="12046" y="32806"/>
                  </a:lnTo>
                  <a:lnTo>
                    <a:pt x="14830" y="1"/>
                  </a:lnTo>
                  <a:lnTo>
                    <a:pt x="14120" y="1"/>
                  </a:lnTo>
                  <a:lnTo>
                    <a:pt x="11782" y="28214"/>
                  </a:lnTo>
                  <a:lnTo>
                    <a:pt x="11082" y="1"/>
                  </a:lnTo>
                  <a:close/>
                  <a:moveTo>
                    <a:pt x="17206" y="8197"/>
                  </a:moveTo>
                  <a:lnTo>
                    <a:pt x="18151" y="19842"/>
                  </a:lnTo>
                  <a:lnTo>
                    <a:pt x="16374" y="32806"/>
                  </a:lnTo>
                  <a:lnTo>
                    <a:pt x="17093" y="32806"/>
                  </a:lnTo>
                  <a:lnTo>
                    <a:pt x="18421" y="23050"/>
                  </a:lnTo>
                  <a:lnTo>
                    <a:pt x="19186" y="32806"/>
                  </a:lnTo>
                  <a:lnTo>
                    <a:pt x="19866" y="32806"/>
                  </a:lnTo>
                  <a:lnTo>
                    <a:pt x="18850" y="20260"/>
                  </a:lnTo>
                  <a:lnTo>
                    <a:pt x="20508" y="8197"/>
                  </a:lnTo>
                  <a:lnTo>
                    <a:pt x="19789" y="8197"/>
                  </a:lnTo>
                  <a:lnTo>
                    <a:pt x="18579" y="17096"/>
                  </a:lnTo>
                  <a:lnTo>
                    <a:pt x="17886" y="8197"/>
                  </a:lnTo>
                  <a:close/>
                  <a:moveTo>
                    <a:pt x="23068" y="1"/>
                  </a:moveTo>
                  <a:lnTo>
                    <a:pt x="23913" y="32806"/>
                  </a:lnTo>
                  <a:lnTo>
                    <a:pt x="24671" y="32806"/>
                  </a:lnTo>
                  <a:lnTo>
                    <a:pt x="27455" y="1"/>
                  </a:lnTo>
                  <a:lnTo>
                    <a:pt x="26745" y="1"/>
                  </a:lnTo>
                  <a:lnTo>
                    <a:pt x="24407" y="28214"/>
                  </a:lnTo>
                  <a:lnTo>
                    <a:pt x="2370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24"/>
            <p:cNvSpPr/>
            <p:nvPr/>
          </p:nvSpPr>
          <p:spPr>
            <a:xfrm>
              <a:off x="2580550" y="1263425"/>
              <a:ext cx="103400" cy="705325"/>
            </a:xfrm>
            <a:custGeom>
              <a:rect b="b" l="l" r="r" t="t"/>
              <a:pathLst>
                <a:path extrusionOk="0" h="28213" w="4136">
                  <a:moveTo>
                    <a:pt x="1797" y="0"/>
                  </a:moveTo>
                  <a:lnTo>
                    <a:pt x="1797" y="12239"/>
                  </a:lnTo>
                  <a:lnTo>
                    <a:pt x="1" y="12239"/>
                  </a:lnTo>
                  <a:lnTo>
                    <a:pt x="1" y="15974"/>
                  </a:lnTo>
                  <a:lnTo>
                    <a:pt x="1797" y="15974"/>
                  </a:lnTo>
                  <a:lnTo>
                    <a:pt x="1797" y="28213"/>
                  </a:lnTo>
                  <a:lnTo>
                    <a:pt x="2339" y="28213"/>
                  </a:lnTo>
                  <a:lnTo>
                    <a:pt x="2339" y="15974"/>
                  </a:lnTo>
                  <a:lnTo>
                    <a:pt x="4135" y="15974"/>
                  </a:lnTo>
                  <a:lnTo>
                    <a:pt x="4135" y="12239"/>
                  </a:lnTo>
                  <a:lnTo>
                    <a:pt x="2339" y="12239"/>
                  </a:lnTo>
                  <a:lnTo>
                    <a:pt x="233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24"/>
            <p:cNvSpPr/>
            <p:nvPr/>
          </p:nvSpPr>
          <p:spPr>
            <a:xfrm>
              <a:off x="0" y="0"/>
              <a:ext cx="0" cy="0"/>
            </a:xfrm>
            <a:custGeom>
              <a:rect b="b" l="l" r="r" t="t"/>
              <a:pathLst>
                <a:path extrusionOk="0" h="0" w="0"/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Google Shape;298;p24"/>
            <p:cNvSpPr/>
            <p:nvPr/>
          </p:nvSpPr>
          <p:spPr>
            <a:xfrm>
              <a:off x="2785400" y="369300"/>
              <a:ext cx="109675" cy="820175"/>
            </a:xfrm>
            <a:custGeom>
              <a:rect b="b" l="l" r="r" t="t"/>
              <a:pathLst>
                <a:path extrusionOk="0" h="32807" w="4387">
                  <a:moveTo>
                    <a:pt x="0" y="1"/>
                  </a:moveTo>
                  <a:lnTo>
                    <a:pt x="845" y="32806"/>
                  </a:lnTo>
                  <a:lnTo>
                    <a:pt x="1603" y="32806"/>
                  </a:lnTo>
                  <a:lnTo>
                    <a:pt x="4386" y="1"/>
                  </a:lnTo>
                  <a:lnTo>
                    <a:pt x="3677" y="1"/>
                  </a:lnTo>
                  <a:lnTo>
                    <a:pt x="1339" y="28214"/>
                  </a:lnTo>
                  <a:lnTo>
                    <a:pt x="6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Google Shape;299;p24"/>
            <p:cNvSpPr/>
            <p:nvPr/>
          </p:nvSpPr>
          <p:spPr>
            <a:xfrm>
              <a:off x="2783900" y="1907225"/>
              <a:ext cx="194725" cy="850900"/>
            </a:xfrm>
            <a:custGeom>
              <a:rect b="b" l="l" r="r" t="t"/>
              <a:pathLst>
                <a:path extrusionOk="0" h="34036" w="7789">
                  <a:moveTo>
                    <a:pt x="7082" y="21028"/>
                  </a:moveTo>
                  <a:lnTo>
                    <a:pt x="7056" y="21929"/>
                  </a:lnTo>
                  <a:cubicBezTo>
                    <a:pt x="6979" y="24565"/>
                    <a:pt x="6820" y="26671"/>
                    <a:pt x="6579" y="28246"/>
                  </a:cubicBezTo>
                  <a:cubicBezTo>
                    <a:pt x="6338" y="29821"/>
                    <a:pt x="6056" y="30608"/>
                    <a:pt x="5734" y="30608"/>
                  </a:cubicBezTo>
                  <a:cubicBezTo>
                    <a:pt x="5523" y="30608"/>
                    <a:pt x="5358" y="30242"/>
                    <a:pt x="5239" y="29509"/>
                  </a:cubicBezTo>
                  <a:cubicBezTo>
                    <a:pt x="5120" y="28777"/>
                    <a:pt x="5060" y="27766"/>
                    <a:pt x="5060" y="26477"/>
                  </a:cubicBezTo>
                  <a:cubicBezTo>
                    <a:pt x="5060" y="24617"/>
                    <a:pt x="5177" y="23243"/>
                    <a:pt x="5410" y="22357"/>
                  </a:cubicBezTo>
                  <a:cubicBezTo>
                    <a:pt x="5643" y="21471"/>
                    <a:pt x="6003" y="21028"/>
                    <a:pt x="6489" y="21028"/>
                  </a:cubicBezTo>
                  <a:close/>
                  <a:moveTo>
                    <a:pt x="2364" y="0"/>
                  </a:moveTo>
                  <a:cubicBezTo>
                    <a:pt x="2158" y="0"/>
                    <a:pt x="1933" y="183"/>
                    <a:pt x="1690" y="549"/>
                  </a:cubicBezTo>
                  <a:cubicBezTo>
                    <a:pt x="1447" y="916"/>
                    <a:pt x="1192" y="1458"/>
                    <a:pt x="926" y="2175"/>
                  </a:cubicBezTo>
                  <a:lnTo>
                    <a:pt x="806" y="6570"/>
                  </a:lnTo>
                  <a:cubicBezTo>
                    <a:pt x="1090" y="5618"/>
                    <a:pt x="1357" y="4893"/>
                    <a:pt x="1606" y="4395"/>
                  </a:cubicBezTo>
                  <a:cubicBezTo>
                    <a:pt x="1856" y="3897"/>
                    <a:pt x="2082" y="3648"/>
                    <a:pt x="2287" y="3648"/>
                  </a:cubicBezTo>
                  <a:cubicBezTo>
                    <a:pt x="2523" y="3648"/>
                    <a:pt x="2714" y="4094"/>
                    <a:pt x="2861" y="4988"/>
                  </a:cubicBezTo>
                  <a:cubicBezTo>
                    <a:pt x="3007" y="5881"/>
                    <a:pt x="3080" y="7039"/>
                    <a:pt x="3080" y="8460"/>
                  </a:cubicBezTo>
                  <a:cubicBezTo>
                    <a:pt x="3080" y="9822"/>
                    <a:pt x="3019" y="11151"/>
                    <a:pt x="2898" y="12448"/>
                  </a:cubicBezTo>
                  <a:cubicBezTo>
                    <a:pt x="2776" y="13744"/>
                    <a:pt x="2570" y="15249"/>
                    <a:pt x="2280" y="16963"/>
                  </a:cubicBezTo>
                  <a:lnTo>
                    <a:pt x="107" y="29663"/>
                  </a:lnTo>
                  <a:lnTo>
                    <a:pt x="0" y="33399"/>
                  </a:lnTo>
                  <a:lnTo>
                    <a:pt x="3125" y="33399"/>
                  </a:lnTo>
                  <a:lnTo>
                    <a:pt x="3238" y="29707"/>
                  </a:lnTo>
                  <a:lnTo>
                    <a:pt x="939" y="29707"/>
                  </a:lnTo>
                  <a:lnTo>
                    <a:pt x="3019" y="17556"/>
                  </a:lnTo>
                  <a:cubicBezTo>
                    <a:pt x="3272" y="16077"/>
                    <a:pt x="3461" y="14579"/>
                    <a:pt x="3583" y="13063"/>
                  </a:cubicBezTo>
                  <a:cubicBezTo>
                    <a:pt x="3706" y="11547"/>
                    <a:pt x="3767" y="9954"/>
                    <a:pt x="3767" y="8284"/>
                  </a:cubicBezTo>
                  <a:cubicBezTo>
                    <a:pt x="3767" y="5808"/>
                    <a:pt x="3638" y="3809"/>
                    <a:pt x="3382" y="2285"/>
                  </a:cubicBezTo>
                  <a:cubicBezTo>
                    <a:pt x="3125" y="762"/>
                    <a:pt x="2785" y="0"/>
                    <a:pt x="2364" y="0"/>
                  </a:cubicBezTo>
                  <a:close/>
                  <a:moveTo>
                    <a:pt x="6482" y="8196"/>
                  </a:moveTo>
                  <a:cubicBezTo>
                    <a:pt x="6282" y="8196"/>
                    <a:pt x="6075" y="8339"/>
                    <a:pt x="5861" y="8624"/>
                  </a:cubicBezTo>
                  <a:cubicBezTo>
                    <a:pt x="5647" y="8910"/>
                    <a:pt x="5429" y="9338"/>
                    <a:pt x="5205" y="9910"/>
                  </a:cubicBezTo>
                  <a:lnTo>
                    <a:pt x="5102" y="13645"/>
                  </a:lnTo>
                  <a:cubicBezTo>
                    <a:pt x="5317" y="12971"/>
                    <a:pt x="5526" y="12466"/>
                    <a:pt x="5729" y="12129"/>
                  </a:cubicBezTo>
                  <a:cubicBezTo>
                    <a:pt x="5932" y="11792"/>
                    <a:pt x="6131" y="11624"/>
                    <a:pt x="6324" y="11624"/>
                  </a:cubicBezTo>
                  <a:cubicBezTo>
                    <a:pt x="6606" y="11624"/>
                    <a:pt x="6825" y="11986"/>
                    <a:pt x="6980" y="12711"/>
                  </a:cubicBezTo>
                  <a:cubicBezTo>
                    <a:pt x="7136" y="13436"/>
                    <a:pt x="7214" y="14451"/>
                    <a:pt x="7214" y="15754"/>
                  </a:cubicBezTo>
                  <a:cubicBezTo>
                    <a:pt x="7214" y="16047"/>
                    <a:pt x="7213" y="16263"/>
                    <a:pt x="7211" y="16403"/>
                  </a:cubicBezTo>
                  <a:cubicBezTo>
                    <a:pt x="7209" y="16542"/>
                    <a:pt x="7206" y="16670"/>
                    <a:pt x="7201" y="16787"/>
                  </a:cubicBezTo>
                  <a:lnTo>
                    <a:pt x="7169" y="17864"/>
                  </a:lnTo>
                  <a:lnTo>
                    <a:pt x="6344" y="17864"/>
                  </a:lnTo>
                  <a:cubicBezTo>
                    <a:pt x="5752" y="17864"/>
                    <a:pt x="5288" y="18699"/>
                    <a:pt x="4952" y="20369"/>
                  </a:cubicBezTo>
                  <a:cubicBezTo>
                    <a:pt x="4615" y="22039"/>
                    <a:pt x="4447" y="24309"/>
                    <a:pt x="4447" y="27180"/>
                  </a:cubicBezTo>
                  <a:cubicBezTo>
                    <a:pt x="4447" y="29187"/>
                    <a:pt x="4546" y="30831"/>
                    <a:pt x="4742" y="32113"/>
                  </a:cubicBezTo>
                  <a:cubicBezTo>
                    <a:pt x="4939" y="33395"/>
                    <a:pt x="5191" y="34036"/>
                    <a:pt x="5499" y="34036"/>
                  </a:cubicBezTo>
                  <a:cubicBezTo>
                    <a:pt x="5772" y="34036"/>
                    <a:pt x="6019" y="33673"/>
                    <a:pt x="6242" y="32948"/>
                  </a:cubicBezTo>
                  <a:cubicBezTo>
                    <a:pt x="6464" y="32223"/>
                    <a:pt x="6663" y="31128"/>
                    <a:pt x="6837" y="29663"/>
                  </a:cubicBezTo>
                  <a:lnTo>
                    <a:pt x="6837" y="29663"/>
                  </a:lnTo>
                  <a:lnTo>
                    <a:pt x="6727" y="33399"/>
                  </a:lnTo>
                  <a:lnTo>
                    <a:pt x="7321" y="33399"/>
                  </a:lnTo>
                  <a:lnTo>
                    <a:pt x="7724" y="19358"/>
                  </a:lnTo>
                  <a:cubicBezTo>
                    <a:pt x="7745" y="18626"/>
                    <a:pt x="7761" y="17933"/>
                    <a:pt x="7772" y="17282"/>
                  </a:cubicBezTo>
                  <a:cubicBezTo>
                    <a:pt x="7783" y="16630"/>
                    <a:pt x="7788" y="16062"/>
                    <a:pt x="7788" y="15579"/>
                  </a:cubicBezTo>
                  <a:cubicBezTo>
                    <a:pt x="7788" y="13176"/>
                    <a:pt x="7677" y="11345"/>
                    <a:pt x="7455" y="10086"/>
                  </a:cubicBezTo>
                  <a:cubicBezTo>
                    <a:pt x="7232" y="8826"/>
                    <a:pt x="6908" y="8196"/>
                    <a:pt x="6482" y="819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24"/>
            <p:cNvSpPr/>
            <p:nvPr/>
          </p:nvSpPr>
          <p:spPr>
            <a:xfrm>
              <a:off x="2898875" y="195550"/>
              <a:ext cx="54950" cy="487075"/>
            </a:xfrm>
            <a:custGeom>
              <a:rect b="b" l="l" r="r" t="t"/>
              <a:pathLst>
                <a:path extrusionOk="0" h="19483" w="2198">
                  <a:moveTo>
                    <a:pt x="1379" y="0"/>
                  </a:moveTo>
                  <a:cubicBezTo>
                    <a:pt x="1259" y="0"/>
                    <a:pt x="1128" y="107"/>
                    <a:pt x="986" y="321"/>
                  </a:cubicBezTo>
                  <a:cubicBezTo>
                    <a:pt x="844" y="534"/>
                    <a:pt x="696" y="850"/>
                    <a:pt x="540" y="1269"/>
                  </a:cubicBezTo>
                  <a:lnTo>
                    <a:pt x="471" y="3833"/>
                  </a:lnTo>
                  <a:cubicBezTo>
                    <a:pt x="636" y="3277"/>
                    <a:pt x="792" y="2854"/>
                    <a:pt x="937" y="2564"/>
                  </a:cubicBezTo>
                  <a:cubicBezTo>
                    <a:pt x="1083" y="2273"/>
                    <a:pt x="1215" y="2128"/>
                    <a:pt x="1334" y="2128"/>
                  </a:cubicBezTo>
                  <a:cubicBezTo>
                    <a:pt x="1472" y="2128"/>
                    <a:pt x="1584" y="2389"/>
                    <a:pt x="1669" y="2910"/>
                  </a:cubicBezTo>
                  <a:cubicBezTo>
                    <a:pt x="1754" y="3431"/>
                    <a:pt x="1797" y="4106"/>
                    <a:pt x="1797" y="4935"/>
                  </a:cubicBezTo>
                  <a:cubicBezTo>
                    <a:pt x="1797" y="5730"/>
                    <a:pt x="1762" y="6505"/>
                    <a:pt x="1691" y="7261"/>
                  </a:cubicBezTo>
                  <a:cubicBezTo>
                    <a:pt x="1620" y="8018"/>
                    <a:pt x="1500" y="8896"/>
                    <a:pt x="1330" y="9895"/>
                  </a:cubicBezTo>
                  <a:lnTo>
                    <a:pt x="62" y="17304"/>
                  </a:lnTo>
                  <a:lnTo>
                    <a:pt x="0" y="19483"/>
                  </a:lnTo>
                  <a:lnTo>
                    <a:pt x="1823" y="19483"/>
                  </a:lnTo>
                  <a:lnTo>
                    <a:pt x="1889" y="17329"/>
                  </a:lnTo>
                  <a:lnTo>
                    <a:pt x="548" y="17329"/>
                  </a:lnTo>
                  <a:lnTo>
                    <a:pt x="1761" y="10241"/>
                  </a:lnTo>
                  <a:cubicBezTo>
                    <a:pt x="1909" y="9378"/>
                    <a:pt x="2019" y="8505"/>
                    <a:pt x="2090" y="7620"/>
                  </a:cubicBezTo>
                  <a:cubicBezTo>
                    <a:pt x="2162" y="6736"/>
                    <a:pt x="2198" y="5807"/>
                    <a:pt x="2198" y="4832"/>
                  </a:cubicBezTo>
                  <a:cubicBezTo>
                    <a:pt x="2198" y="3388"/>
                    <a:pt x="2123" y="2222"/>
                    <a:pt x="1973" y="1333"/>
                  </a:cubicBezTo>
                  <a:cubicBezTo>
                    <a:pt x="1823" y="445"/>
                    <a:pt x="1625" y="0"/>
                    <a:pt x="137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01" name="Google Shape;301;p24"/>
          <p:cNvSpPr txBox="1"/>
          <p:nvPr/>
        </p:nvSpPr>
        <p:spPr>
          <a:xfrm>
            <a:off x="0" y="3633787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25"/>
          <p:cNvSpPr txBox="1"/>
          <p:nvPr>
            <p:ph idx="4294967295" type="title"/>
          </p:nvPr>
        </p:nvSpPr>
        <p:spPr>
          <a:xfrm>
            <a:off x="0" y="762000"/>
            <a:ext cx="9144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Timing the Change and Clearance Intervals</a:t>
            </a:r>
            <a:endParaRPr b="1" i="0" sz="4400" u="none" cap="none" strike="noStrik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307" name="Google Shape;307;p25"/>
          <p:cNvGrpSpPr/>
          <p:nvPr/>
        </p:nvGrpSpPr>
        <p:grpSpPr>
          <a:xfrm>
            <a:off x="3601585" y="1810876"/>
            <a:ext cx="2190066" cy="4493548"/>
            <a:chOff x="27150" y="13350"/>
            <a:chExt cx="2945700" cy="2973300"/>
          </a:xfrm>
        </p:grpSpPr>
        <p:sp>
          <p:nvSpPr>
            <p:cNvPr id="308" name="Google Shape;308;p25"/>
            <p:cNvSpPr/>
            <p:nvPr/>
          </p:nvSpPr>
          <p:spPr>
            <a:xfrm>
              <a:off x="2197825" y="547050"/>
              <a:ext cx="775025" cy="25"/>
            </a:xfrm>
            <a:custGeom>
              <a:rect b="b" l="l" r="r" t="t"/>
              <a:pathLst>
                <a:path extrusionOk="0" fill="none" h="1" w="31001">
                  <a:moveTo>
                    <a:pt x="31001" y="1"/>
                  </a:moveTo>
                  <a:lnTo>
                    <a:pt x="31001" y="1"/>
                  </a:lnTo>
                  <a:lnTo>
                    <a:pt x="30953" y="1"/>
                  </a:lnTo>
                  <a:lnTo>
                    <a:pt x="30843" y="1"/>
                  </a:lnTo>
                  <a:lnTo>
                    <a:pt x="30670" y="1"/>
                  </a:lnTo>
                  <a:lnTo>
                    <a:pt x="30371" y="1"/>
                  </a:lnTo>
                  <a:lnTo>
                    <a:pt x="29899" y="1"/>
                  </a:lnTo>
                  <a:lnTo>
                    <a:pt x="29237" y="1"/>
                  </a:lnTo>
                  <a:lnTo>
                    <a:pt x="28356" y="1"/>
                  </a:lnTo>
                  <a:lnTo>
                    <a:pt x="27222" y="1"/>
                  </a:lnTo>
                  <a:lnTo>
                    <a:pt x="25821" y="1"/>
                  </a:lnTo>
                  <a:lnTo>
                    <a:pt x="24136" y="1"/>
                  </a:lnTo>
                  <a:lnTo>
                    <a:pt x="22184" y="1"/>
                  </a:lnTo>
                  <a:lnTo>
                    <a:pt x="20059" y="1"/>
                  </a:lnTo>
                  <a:lnTo>
                    <a:pt x="17823" y="1"/>
                  </a:lnTo>
                  <a:lnTo>
                    <a:pt x="15477" y="1"/>
                  </a:lnTo>
                  <a:lnTo>
                    <a:pt x="13163" y="1"/>
                  </a:lnTo>
                  <a:lnTo>
                    <a:pt x="10927" y="1"/>
                  </a:lnTo>
                  <a:lnTo>
                    <a:pt x="8802" y="1"/>
                  </a:lnTo>
                  <a:lnTo>
                    <a:pt x="6865" y="1"/>
                  </a:lnTo>
                  <a:lnTo>
                    <a:pt x="5165" y="1"/>
                  </a:lnTo>
                  <a:lnTo>
                    <a:pt x="3779" y="1"/>
                  </a:lnTo>
                  <a:lnTo>
                    <a:pt x="2646" y="1"/>
                  </a:lnTo>
                  <a:lnTo>
                    <a:pt x="1764" y="1"/>
                  </a:lnTo>
                  <a:lnTo>
                    <a:pt x="1103" y="1"/>
                  </a:lnTo>
                  <a:lnTo>
                    <a:pt x="615" y="1"/>
                  </a:lnTo>
                  <a:lnTo>
                    <a:pt x="332" y="1"/>
                  </a:lnTo>
                  <a:lnTo>
                    <a:pt x="143" y="1"/>
                  </a:lnTo>
                  <a:lnTo>
                    <a:pt x="32" y="1"/>
                  </a:lnTo>
                  <a:lnTo>
                    <a:pt x="1" y="1"/>
                  </a:lnTo>
                  <a:lnTo>
                    <a:pt x="1" y="1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" name="Google Shape;309;p25"/>
            <p:cNvSpPr/>
            <p:nvPr/>
          </p:nvSpPr>
          <p:spPr>
            <a:xfrm>
              <a:off x="1887675" y="13350"/>
              <a:ext cx="25" cy="381200"/>
            </a:xfrm>
            <a:custGeom>
              <a:rect b="b" l="l" r="r" t="t"/>
              <a:pathLst>
                <a:path extrusionOk="0" fill="none" h="15248" w="1">
                  <a:moveTo>
                    <a:pt x="1" y="0"/>
                  </a:moveTo>
                  <a:lnTo>
                    <a:pt x="1" y="0"/>
                  </a:lnTo>
                  <a:lnTo>
                    <a:pt x="1" y="24"/>
                  </a:lnTo>
                  <a:lnTo>
                    <a:pt x="1" y="78"/>
                  </a:lnTo>
                  <a:lnTo>
                    <a:pt x="1" y="163"/>
                  </a:lnTo>
                  <a:lnTo>
                    <a:pt x="1" y="310"/>
                  </a:lnTo>
                  <a:lnTo>
                    <a:pt x="1" y="542"/>
                  </a:lnTo>
                  <a:lnTo>
                    <a:pt x="1" y="868"/>
                  </a:lnTo>
                  <a:lnTo>
                    <a:pt x="1" y="1301"/>
                  </a:lnTo>
                  <a:lnTo>
                    <a:pt x="1" y="1859"/>
                  </a:lnTo>
                  <a:lnTo>
                    <a:pt x="1" y="2548"/>
                  </a:lnTo>
                  <a:lnTo>
                    <a:pt x="1" y="3376"/>
                  </a:lnTo>
                  <a:lnTo>
                    <a:pt x="1" y="4337"/>
                  </a:lnTo>
                  <a:lnTo>
                    <a:pt x="1" y="5382"/>
                  </a:lnTo>
                  <a:lnTo>
                    <a:pt x="1" y="6482"/>
                  </a:lnTo>
                  <a:lnTo>
                    <a:pt x="1" y="7620"/>
                  </a:lnTo>
                  <a:lnTo>
                    <a:pt x="1" y="8774"/>
                  </a:lnTo>
                  <a:lnTo>
                    <a:pt x="1" y="9873"/>
                  </a:lnTo>
                  <a:lnTo>
                    <a:pt x="1" y="10919"/>
                  </a:lnTo>
                  <a:lnTo>
                    <a:pt x="1" y="11871"/>
                  </a:lnTo>
                  <a:lnTo>
                    <a:pt x="1" y="12707"/>
                  </a:lnTo>
                  <a:lnTo>
                    <a:pt x="1" y="13389"/>
                  </a:lnTo>
                  <a:lnTo>
                    <a:pt x="1" y="13946"/>
                  </a:lnTo>
                  <a:lnTo>
                    <a:pt x="1" y="14380"/>
                  </a:lnTo>
                  <a:lnTo>
                    <a:pt x="1" y="14705"/>
                  </a:lnTo>
                  <a:lnTo>
                    <a:pt x="1" y="14937"/>
                  </a:lnTo>
                  <a:lnTo>
                    <a:pt x="1" y="15085"/>
                  </a:lnTo>
                  <a:lnTo>
                    <a:pt x="1" y="15177"/>
                  </a:lnTo>
                  <a:lnTo>
                    <a:pt x="1" y="15232"/>
                  </a:lnTo>
                  <a:lnTo>
                    <a:pt x="1" y="15247"/>
                  </a:lnTo>
                  <a:lnTo>
                    <a:pt x="1" y="15247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" name="Google Shape;310;p25"/>
            <p:cNvSpPr/>
            <p:nvPr/>
          </p:nvSpPr>
          <p:spPr>
            <a:xfrm>
              <a:off x="2197825" y="13350"/>
              <a:ext cx="775025" cy="381200"/>
            </a:xfrm>
            <a:custGeom>
              <a:rect b="b" l="l" r="r" t="t"/>
              <a:pathLst>
                <a:path extrusionOk="0" fill="none" h="15248" w="31001">
                  <a:moveTo>
                    <a:pt x="1" y="0"/>
                  </a:moveTo>
                  <a:lnTo>
                    <a:pt x="1" y="0"/>
                  </a:lnTo>
                  <a:lnTo>
                    <a:pt x="1" y="24"/>
                  </a:lnTo>
                  <a:lnTo>
                    <a:pt x="1" y="55"/>
                  </a:lnTo>
                  <a:lnTo>
                    <a:pt x="1" y="132"/>
                  </a:lnTo>
                  <a:lnTo>
                    <a:pt x="1" y="256"/>
                  </a:lnTo>
                  <a:lnTo>
                    <a:pt x="1" y="434"/>
                  </a:lnTo>
                  <a:lnTo>
                    <a:pt x="1" y="705"/>
                  </a:lnTo>
                  <a:lnTo>
                    <a:pt x="1" y="1046"/>
                  </a:lnTo>
                  <a:lnTo>
                    <a:pt x="1" y="1479"/>
                  </a:lnTo>
                  <a:lnTo>
                    <a:pt x="1" y="2021"/>
                  </a:lnTo>
                  <a:lnTo>
                    <a:pt x="1" y="2687"/>
                  </a:lnTo>
                  <a:lnTo>
                    <a:pt x="1" y="3469"/>
                  </a:lnTo>
                  <a:lnTo>
                    <a:pt x="1" y="4298"/>
                  </a:lnTo>
                  <a:lnTo>
                    <a:pt x="1" y="5181"/>
                  </a:lnTo>
                  <a:lnTo>
                    <a:pt x="1" y="6102"/>
                  </a:lnTo>
                  <a:lnTo>
                    <a:pt x="1" y="7000"/>
                  </a:lnTo>
                  <a:lnTo>
                    <a:pt x="1" y="7906"/>
                  </a:lnTo>
                  <a:lnTo>
                    <a:pt x="1" y="8735"/>
                  </a:lnTo>
                  <a:lnTo>
                    <a:pt x="1" y="9494"/>
                  </a:lnTo>
                  <a:lnTo>
                    <a:pt x="1" y="10160"/>
                  </a:lnTo>
                  <a:lnTo>
                    <a:pt x="1" y="10717"/>
                  </a:lnTo>
                  <a:lnTo>
                    <a:pt x="1" y="11151"/>
                  </a:lnTo>
                  <a:lnTo>
                    <a:pt x="1" y="11492"/>
                  </a:lnTo>
                  <a:lnTo>
                    <a:pt x="1" y="11763"/>
                  </a:lnTo>
                  <a:lnTo>
                    <a:pt x="1" y="11948"/>
                  </a:lnTo>
                  <a:lnTo>
                    <a:pt x="1" y="12072"/>
                  </a:lnTo>
                  <a:lnTo>
                    <a:pt x="1" y="12142"/>
                  </a:lnTo>
                  <a:lnTo>
                    <a:pt x="1" y="12181"/>
                  </a:lnTo>
                  <a:lnTo>
                    <a:pt x="1" y="12196"/>
                  </a:lnTo>
                  <a:lnTo>
                    <a:pt x="1" y="12196"/>
                  </a:lnTo>
                  <a:lnTo>
                    <a:pt x="1" y="12196"/>
                  </a:lnTo>
                  <a:lnTo>
                    <a:pt x="1" y="12196"/>
                  </a:lnTo>
                  <a:lnTo>
                    <a:pt x="1" y="12219"/>
                  </a:lnTo>
                  <a:lnTo>
                    <a:pt x="1" y="12235"/>
                  </a:lnTo>
                  <a:lnTo>
                    <a:pt x="1" y="12274"/>
                  </a:lnTo>
                  <a:lnTo>
                    <a:pt x="1" y="12305"/>
                  </a:lnTo>
                  <a:lnTo>
                    <a:pt x="1" y="12382"/>
                  </a:lnTo>
                  <a:lnTo>
                    <a:pt x="1" y="12467"/>
                  </a:lnTo>
                  <a:lnTo>
                    <a:pt x="1" y="12576"/>
                  </a:lnTo>
                  <a:lnTo>
                    <a:pt x="1" y="12707"/>
                  </a:lnTo>
                  <a:lnTo>
                    <a:pt x="1" y="12870"/>
                  </a:lnTo>
                  <a:lnTo>
                    <a:pt x="1" y="13063"/>
                  </a:lnTo>
                  <a:lnTo>
                    <a:pt x="32" y="13280"/>
                  </a:lnTo>
                  <a:lnTo>
                    <a:pt x="32" y="13497"/>
                  </a:lnTo>
                  <a:lnTo>
                    <a:pt x="111" y="13729"/>
                  </a:lnTo>
                  <a:lnTo>
                    <a:pt x="221" y="13946"/>
                  </a:lnTo>
                  <a:lnTo>
                    <a:pt x="332" y="14163"/>
                  </a:lnTo>
                  <a:lnTo>
                    <a:pt x="505" y="14380"/>
                  </a:lnTo>
                  <a:lnTo>
                    <a:pt x="725" y="14581"/>
                  </a:lnTo>
                  <a:lnTo>
                    <a:pt x="1024" y="14744"/>
                  </a:lnTo>
                  <a:lnTo>
                    <a:pt x="1355" y="14883"/>
                  </a:lnTo>
                  <a:lnTo>
                    <a:pt x="1764" y="14992"/>
                  </a:lnTo>
                  <a:lnTo>
                    <a:pt x="2205" y="15085"/>
                  </a:lnTo>
                  <a:lnTo>
                    <a:pt x="2646" y="15139"/>
                  </a:lnTo>
                  <a:lnTo>
                    <a:pt x="3087" y="15177"/>
                  </a:lnTo>
                  <a:lnTo>
                    <a:pt x="3559" y="15208"/>
                  </a:lnTo>
                  <a:lnTo>
                    <a:pt x="4000" y="15232"/>
                  </a:lnTo>
                  <a:lnTo>
                    <a:pt x="4441" y="15247"/>
                  </a:lnTo>
                  <a:lnTo>
                    <a:pt x="4834" y="15247"/>
                  </a:lnTo>
                  <a:lnTo>
                    <a:pt x="5165" y="15247"/>
                  </a:lnTo>
                  <a:lnTo>
                    <a:pt x="5433" y="15247"/>
                  </a:lnTo>
                  <a:lnTo>
                    <a:pt x="5653" y="15247"/>
                  </a:lnTo>
                  <a:lnTo>
                    <a:pt x="5826" y="15247"/>
                  </a:lnTo>
                  <a:lnTo>
                    <a:pt x="5984" y="15247"/>
                  </a:lnTo>
                  <a:lnTo>
                    <a:pt x="6047" y="15247"/>
                  </a:lnTo>
                  <a:lnTo>
                    <a:pt x="6125" y="15247"/>
                  </a:lnTo>
                  <a:lnTo>
                    <a:pt x="6157" y="15247"/>
                  </a:lnTo>
                  <a:lnTo>
                    <a:pt x="6204" y="15247"/>
                  </a:lnTo>
                  <a:lnTo>
                    <a:pt x="6204" y="15247"/>
                  </a:lnTo>
                  <a:lnTo>
                    <a:pt x="6204" y="15247"/>
                  </a:lnTo>
                  <a:lnTo>
                    <a:pt x="6204" y="15247"/>
                  </a:lnTo>
                  <a:lnTo>
                    <a:pt x="6236" y="15247"/>
                  </a:lnTo>
                  <a:lnTo>
                    <a:pt x="6314" y="15247"/>
                  </a:lnTo>
                  <a:lnTo>
                    <a:pt x="6456" y="15247"/>
                  </a:lnTo>
                  <a:lnTo>
                    <a:pt x="6708" y="15247"/>
                  </a:lnTo>
                  <a:lnTo>
                    <a:pt x="7086" y="15247"/>
                  </a:lnTo>
                  <a:lnTo>
                    <a:pt x="7621" y="15247"/>
                  </a:lnTo>
                  <a:lnTo>
                    <a:pt x="8329" y="15247"/>
                  </a:lnTo>
                  <a:lnTo>
                    <a:pt x="9211" y="15247"/>
                  </a:lnTo>
                  <a:lnTo>
                    <a:pt x="10313" y="15247"/>
                  </a:lnTo>
                  <a:lnTo>
                    <a:pt x="11667" y="15247"/>
                  </a:lnTo>
                  <a:lnTo>
                    <a:pt x="13242" y="15247"/>
                  </a:lnTo>
                  <a:lnTo>
                    <a:pt x="14926" y="15247"/>
                  </a:lnTo>
                  <a:lnTo>
                    <a:pt x="16721" y="15247"/>
                  </a:lnTo>
                  <a:lnTo>
                    <a:pt x="18594" y="15247"/>
                  </a:lnTo>
                  <a:lnTo>
                    <a:pt x="20437" y="15247"/>
                  </a:lnTo>
                  <a:lnTo>
                    <a:pt x="22263" y="15247"/>
                  </a:lnTo>
                  <a:lnTo>
                    <a:pt x="23947" y="15247"/>
                  </a:lnTo>
                  <a:lnTo>
                    <a:pt x="25490" y="15247"/>
                  </a:lnTo>
                  <a:lnTo>
                    <a:pt x="26844" y="15247"/>
                  </a:lnTo>
                  <a:lnTo>
                    <a:pt x="27994" y="15247"/>
                  </a:lnTo>
                  <a:lnTo>
                    <a:pt x="28860" y="15247"/>
                  </a:lnTo>
                  <a:lnTo>
                    <a:pt x="29568" y="15247"/>
                  </a:lnTo>
                  <a:lnTo>
                    <a:pt x="30119" y="15247"/>
                  </a:lnTo>
                  <a:lnTo>
                    <a:pt x="30481" y="15247"/>
                  </a:lnTo>
                  <a:lnTo>
                    <a:pt x="30733" y="15247"/>
                  </a:lnTo>
                  <a:lnTo>
                    <a:pt x="30890" y="15247"/>
                  </a:lnTo>
                  <a:lnTo>
                    <a:pt x="30953" y="15247"/>
                  </a:lnTo>
                  <a:lnTo>
                    <a:pt x="31001" y="15247"/>
                  </a:lnTo>
                  <a:lnTo>
                    <a:pt x="31001" y="15247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" name="Google Shape;311;p25"/>
            <p:cNvSpPr/>
            <p:nvPr/>
          </p:nvSpPr>
          <p:spPr>
            <a:xfrm>
              <a:off x="802150" y="547050"/>
              <a:ext cx="775800" cy="25"/>
            </a:xfrm>
            <a:custGeom>
              <a:rect b="b" l="l" r="r" t="t"/>
              <a:pathLst>
                <a:path extrusionOk="0" fill="none" h="1" w="31032">
                  <a:moveTo>
                    <a:pt x="31031" y="1"/>
                  </a:moveTo>
                  <a:lnTo>
                    <a:pt x="31031" y="1"/>
                  </a:lnTo>
                  <a:lnTo>
                    <a:pt x="31000" y="1"/>
                  </a:lnTo>
                  <a:lnTo>
                    <a:pt x="30890" y="1"/>
                  </a:lnTo>
                  <a:lnTo>
                    <a:pt x="30701" y="1"/>
                  </a:lnTo>
                  <a:lnTo>
                    <a:pt x="30370" y="1"/>
                  </a:lnTo>
                  <a:lnTo>
                    <a:pt x="29898" y="1"/>
                  </a:lnTo>
                  <a:lnTo>
                    <a:pt x="29236" y="1"/>
                  </a:lnTo>
                  <a:lnTo>
                    <a:pt x="28386" y="1"/>
                  </a:lnTo>
                  <a:lnTo>
                    <a:pt x="27253" y="1"/>
                  </a:lnTo>
                  <a:lnTo>
                    <a:pt x="25852" y="1"/>
                  </a:lnTo>
                  <a:lnTo>
                    <a:pt x="24135" y="1"/>
                  </a:lnTo>
                  <a:lnTo>
                    <a:pt x="22230" y="1"/>
                  </a:lnTo>
                  <a:lnTo>
                    <a:pt x="20105" y="1"/>
                  </a:lnTo>
                  <a:lnTo>
                    <a:pt x="17822" y="1"/>
                  </a:lnTo>
                  <a:lnTo>
                    <a:pt x="15508" y="1"/>
                  </a:lnTo>
                  <a:lnTo>
                    <a:pt x="13209" y="1"/>
                  </a:lnTo>
                  <a:lnTo>
                    <a:pt x="10958" y="1"/>
                  </a:lnTo>
                  <a:lnTo>
                    <a:pt x="8801" y="1"/>
                  </a:lnTo>
                  <a:lnTo>
                    <a:pt x="6896" y="1"/>
                  </a:lnTo>
                  <a:lnTo>
                    <a:pt x="5164" y="1"/>
                  </a:lnTo>
                  <a:lnTo>
                    <a:pt x="3779" y="1"/>
                  </a:lnTo>
                  <a:lnTo>
                    <a:pt x="2645" y="1"/>
                  </a:lnTo>
                  <a:lnTo>
                    <a:pt x="1795" y="1"/>
                  </a:lnTo>
                  <a:lnTo>
                    <a:pt x="1134" y="1"/>
                  </a:lnTo>
                  <a:lnTo>
                    <a:pt x="661" y="1"/>
                  </a:lnTo>
                  <a:lnTo>
                    <a:pt x="331" y="1"/>
                  </a:lnTo>
                  <a:lnTo>
                    <a:pt x="142" y="1"/>
                  </a:lnTo>
                  <a:lnTo>
                    <a:pt x="32" y="1"/>
                  </a:lnTo>
                  <a:lnTo>
                    <a:pt x="0" y="1"/>
                  </a:lnTo>
                  <a:lnTo>
                    <a:pt x="0" y="1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" name="Google Shape;312;p25"/>
            <p:cNvSpPr/>
            <p:nvPr/>
          </p:nvSpPr>
          <p:spPr>
            <a:xfrm>
              <a:off x="802150" y="13350"/>
              <a:ext cx="775800" cy="381200"/>
            </a:xfrm>
            <a:custGeom>
              <a:rect b="b" l="l" r="r" t="t"/>
              <a:pathLst>
                <a:path extrusionOk="0" fill="none" h="15248" w="31032">
                  <a:moveTo>
                    <a:pt x="0" y="15247"/>
                  </a:moveTo>
                  <a:lnTo>
                    <a:pt x="0" y="15247"/>
                  </a:lnTo>
                  <a:lnTo>
                    <a:pt x="32" y="15247"/>
                  </a:lnTo>
                  <a:lnTo>
                    <a:pt x="110" y="15247"/>
                  </a:lnTo>
                  <a:lnTo>
                    <a:pt x="283" y="15247"/>
                  </a:lnTo>
                  <a:lnTo>
                    <a:pt x="551" y="15247"/>
                  </a:lnTo>
                  <a:lnTo>
                    <a:pt x="913" y="15247"/>
                  </a:lnTo>
                  <a:lnTo>
                    <a:pt x="1433" y="15247"/>
                  </a:lnTo>
                  <a:lnTo>
                    <a:pt x="2125" y="15247"/>
                  </a:lnTo>
                  <a:lnTo>
                    <a:pt x="3039" y="15247"/>
                  </a:lnTo>
                  <a:lnTo>
                    <a:pt x="4141" y="15247"/>
                  </a:lnTo>
                  <a:lnTo>
                    <a:pt x="5495" y="15247"/>
                  </a:lnTo>
                  <a:lnTo>
                    <a:pt x="7069" y="15247"/>
                  </a:lnTo>
                  <a:lnTo>
                    <a:pt x="8769" y="15247"/>
                  </a:lnTo>
                  <a:lnTo>
                    <a:pt x="10564" y="15247"/>
                  </a:lnTo>
                  <a:lnTo>
                    <a:pt x="12438" y="15247"/>
                  </a:lnTo>
                  <a:lnTo>
                    <a:pt x="14264" y="15247"/>
                  </a:lnTo>
                  <a:lnTo>
                    <a:pt x="16059" y="15247"/>
                  </a:lnTo>
                  <a:lnTo>
                    <a:pt x="17743" y="15247"/>
                  </a:lnTo>
                  <a:lnTo>
                    <a:pt x="19334" y="15247"/>
                  </a:lnTo>
                  <a:lnTo>
                    <a:pt x="20688" y="15247"/>
                  </a:lnTo>
                  <a:lnTo>
                    <a:pt x="21790" y="15247"/>
                  </a:lnTo>
                  <a:lnTo>
                    <a:pt x="22703" y="15247"/>
                  </a:lnTo>
                  <a:lnTo>
                    <a:pt x="23396" y="15247"/>
                  </a:lnTo>
                  <a:lnTo>
                    <a:pt x="23915" y="15247"/>
                  </a:lnTo>
                  <a:lnTo>
                    <a:pt x="24277" y="15247"/>
                  </a:lnTo>
                  <a:lnTo>
                    <a:pt x="24529" y="15247"/>
                  </a:lnTo>
                  <a:lnTo>
                    <a:pt x="24718" y="15247"/>
                  </a:lnTo>
                  <a:lnTo>
                    <a:pt x="24797" y="15247"/>
                  </a:lnTo>
                  <a:lnTo>
                    <a:pt x="24828" y="15247"/>
                  </a:lnTo>
                  <a:lnTo>
                    <a:pt x="24828" y="15247"/>
                  </a:lnTo>
                  <a:lnTo>
                    <a:pt x="24828" y="15247"/>
                  </a:lnTo>
                  <a:lnTo>
                    <a:pt x="24828" y="15247"/>
                  </a:lnTo>
                  <a:lnTo>
                    <a:pt x="24828" y="15247"/>
                  </a:lnTo>
                  <a:lnTo>
                    <a:pt x="24860" y="15247"/>
                  </a:lnTo>
                  <a:lnTo>
                    <a:pt x="24938" y="15247"/>
                  </a:lnTo>
                  <a:lnTo>
                    <a:pt x="25049" y="15247"/>
                  </a:lnTo>
                  <a:lnTo>
                    <a:pt x="25159" y="15247"/>
                  </a:lnTo>
                  <a:lnTo>
                    <a:pt x="25348" y="15247"/>
                  </a:lnTo>
                  <a:lnTo>
                    <a:pt x="25568" y="15247"/>
                  </a:lnTo>
                  <a:lnTo>
                    <a:pt x="25852" y="15247"/>
                  </a:lnTo>
                  <a:lnTo>
                    <a:pt x="26182" y="15247"/>
                  </a:lnTo>
                  <a:lnTo>
                    <a:pt x="26592" y="15247"/>
                  </a:lnTo>
                  <a:lnTo>
                    <a:pt x="27001" y="15232"/>
                  </a:lnTo>
                  <a:lnTo>
                    <a:pt x="27473" y="15208"/>
                  </a:lnTo>
                  <a:lnTo>
                    <a:pt x="27914" y="15177"/>
                  </a:lnTo>
                  <a:lnTo>
                    <a:pt x="28386" y="15139"/>
                  </a:lnTo>
                  <a:lnTo>
                    <a:pt x="28827" y="15085"/>
                  </a:lnTo>
                  <a:lnTo>
                    <a:pt x="29268" y="14992"/>
                  </a:lnTo>
                  <a:lnTo>
                    <a:pt x="29630" y="14883"/>
                  </a:lnTo>
                  <a:lnTo>
                    <a:pt x="30008" y="14744"/>
                  </a:lnTo>
                  <a:lnTo>
                    <a:pt x="30260" y="14581"/>
                  </a:lnTo>
                  <a:lnTo>
                    <a:pt x="30480" y="14380"/>
                  </a:lnTo>
                  <a:lnTo>
                    <a:pt x="30669" y="14163"/>
                  </a:lnTo>
                  <a:lnTo>
                    <a:pt x="30811" y="13946"/>
                  </a:lnTo>
                  <a:lnTo>
                    <a:pt x="30890" y="13729"/>
                  </a:lnTo>
                  <a:lnTo>
                    <a:pt x="30953" y="13497"/>
                  </a:lnTo>
                  <a:lnTo>
                    <a:pt x="31000" y="13280"/>
                  </a:lnTo>
                  <a:lnTo>
                    <a:pt x="31000" y="13063"/>
                  </a:lnTo>
                  <a:lnTo>
                    <a:pt x="31031" y="12870"/>
                  </a:lnTo>
                  <a:lnTo>
                    <a:pt x="31031" y="12707"/>
                  </a:lnTo>
                  <a:lnTo>
                    <a:pt x="31031" y="12576"/>
                  </a:lnTo>
                  <a:lnTo>
                    <a:pt x="31031" y="12467"/>
                  </a:lnTo>
                  <a:lnTo>
                    <a:pt x="31031" y="12382"/>
                  </a:lnTo>
                  <a:lnTo>
                    <a:pt x="31031" y="12305"/>
                  </a:lnTo>
                  <a:lnTo>
                    <a:pt x="31031" y="12274"/>
                  </a:lnTo>
                  <a:lnTo>
                    <a:pt x="31031" y="12235"/>
                  </a:lnTo>
                  <a:lnTo>
                    <a:pt x="31031" y="12219"/>
                  </a:lnTo>
                  <a:lnTo>
                    <a:pt x="31031" y="12196"/>
                  </a:lnTo>
                  <a:lnTo>
                    <a:pt x="31031" y="12196"/>
                  </a:lnTo>
                  <a:lnTo>
                    <a:pt x="31031" y="12196"/>
                  </a:lnTo>
                  <a:lnTo>
                    <a:pt x="31031" y="12196"/>
                  </a:lnTo>
                  <a:lnTo>
                    <a:pt x="31031" y="12181"/>
                  </a:lnTo>
                  <a:lnTo>
                    <a:pt x="31031" y="12142"/>
                  </a:lnTo>
                  <a:lnTo>
                    <a:pt x="31031" y="12072"/>
                  </a:lnTo>
                  <a:lnTo>
                    <a:pt x="31031" y="11948"/>
                  </a:lnTo>
                  <a:lnTo>
                    <a:pt x="31031" y="11763"/>
                  </a:lnTo>
                  <a:lnTo>
                    <a:pt x="31031" y="11492"/>
                  </a:lnTo>
                  <a:lnTo>
                    <a:pt x="31031" y="11151"/>
                  </a:lnTo>
                  <a:lnTo>
                    <a:pt x="31031" y="10717"/>
                  </a:lnTo>
                  <a:lnTo>
                    <a:pt x="31031" y="10160"/>
                  </a:lnTo>
                  <a:lnTo>
                    <a:pt x="31031" y="9494"/>
                  </a:lnTo>
                  <a:lnTo>
                    <a:pt x="31031" y="8735"/>
                  </a:lnTo>
                  <a:lnTo>
                    <a:pt x="31031" y="7906"/>
                  </a:lnTo>
                  <a:lnTo>
                    <a:pt x="31031" y="7000"/>
                  </a:lnTo>
                  <a:lnTo>
                    <a:pt x="31031" y="6102"/>
                  </a:lnTo>
                  <a:lnTo>
                    <a:pt x="31031" y="5181"/>
                  </a:lnTo>
                  <a:lnTo>
                    <a:pt x="31031" y="4298"/>
                  </a:lnTo>
                  <a:lnTo>
                    <a:pt x="31031" y="3469"/>
                  </a:lnTo>
                  <a:lnTo>
                    <a:pt x="31031" y="2687"/>
                  </a:lnTo>
                  <a:lnTo>
                    <a:pt x="31031" y="2021"/>
                  </a:lnTo>
                  <a:lnTo>
                    <a:pt x="31031" y="1479"/>
                  </a:lnTo>
                  <a:lnTo>
                    <a:pt x="31031" y="1046"/>
                  </a:lnTo>
                  <a:lnTo>
                    <a:pt x="31031" y="705"/>
                  </a:lnTo>
                  <a:lnTo>
                    <a:pt x="31031" y="434"/>
                  </a:lnTo>
                  <a:lnTo>
                    <a:pt x="31031" y="256"/>
                  </a:lnTo>
                  <a:lnTo>
                    <a:pt x="31031" y="132"/>
                  </a:lnTo>
                  <a:lnTo>
                    <a:pt x="31031" y="55"/>
                  </a:lnTo>
                  <a:lnTo>
                    <a:pt x="31031" y="24"/>
                  </a:lnTo>
                  <a:lnTo>
                    <a:pt x="31031" y="0"/>
                  </a:lnTo>
                  <a:lnTo>
                    <a:pt x="31031" y="0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" name="Google Shape;313;p25"/>
            <p:cNvSpPr/>
            <p:nvPr/>
          </p:nvSpPr>
          <p:spPr>
            <a:xfrm>
              <a:off x="802150" y="699425"/>
              <a:ext cx="775800" cy="2287225"/>
            </a:xfrm>
            <a:custGeom>
              <a:rect b="b" l="l" r="r" t="t"/>
              <a:pathLst>
                <a:path extrusionOk="0" fill="none" h="91489" w="31032">
                  <a:moveTo>
                    <a:pt x="0" y="0"/>
                  </a:moveTo>
                  <a:lnTo>
                    <a:pt x="0" y="0"/>
                  </a:lnTo>
                  <a:lnTo>
                    <a:pt x="32" y="0"/>
                  </a:lnTo>
                  <a:lnTo>
                    <a:pt x="110" y="0"/>
                  </a:lnTo>
                  <a:lnTo>
                    <a:pt x="283" y="0"/>
                  </a:lnTo>
                  <a:lnTo>
                    <a:pt x="551" y="0"/>
                  </a:lnTo>
                  <a:lnTo>
                    <a:pt x="913" y="0"/>
                  </a:lnTo>
                  <a:lnTo>
                    <a:pt x="1433" y="0"/>
                  </a:lnTo>
                  <a:lnTo>
                    <a:pt x="2125" y="0"/>
                  </a:lnTo>
                  <a:lnTo>
                    <a:pt x="3039" y="0"/>
                  </a:lnTo>
                  <a:lnTo>
                    <a:pt x="4141" y="0"/>
                  </a:lnTo>
                  <a:lnTo>
                    <a:pt x="5495" y="0"/>
                  </a:lnTo>
                  <a:lnTo>
                    <a:pt x="7069" y="0"/>
                  </a:lnTo>
                  <a:lnTo>
                    <a:pt x="8769" y="0"/>
                  </a:lnTo>
                  <a:lnTo>
                    <a:pt x="10564" y="0"/>
                  </a:lnTo>
                  <a:lnTo>
                    <a:pt x="12438" y="0"/>
                  </a:lnTo>
                  <a:lnTo>
                    <a:pt x="14264" y="0"/>
                  </a:lnTo>
                  <a:lnTo>
                    <a:pt x="16059" y="0"/>
                  </a:lnTo>
                  <a:lnTo>
                    <a:pt x="17743" y="0"/>
                  </a:lnTo>
                  <a:lnTo>
                    <a:pt x="19334" y="0"/>
                  </a:lnTo>
                  <a:lnTo>
                    <a:pt x="20688" y="0"/>
                  </a:lnTo>
                  <a:lnTo>
                    <a:pt x="21790" y="0"/>
                  </a:lnTo>
                  <a:lnTo>
                    <a:pt x="22703" y="0"/>
                  </a:lnTo>
                  <a:lnTo>
                    <a:pt x="23396" y="0"/>
                  </a:lnTo>
                  <a:lnTo>
                    <a:pt x="23915" y="0"/>
                  </a:lnTo>
                  <a:lnTo>
                    <a:pt x="24277" y="0"/>
                  </a:lnTo>
                  <a:lnTo>
                    <a:pt x="24529" y="0"/>
                  </a:lnTo>
                  <a:lnTo>
                    <a:pt x="24718" y="0"/>
                  </a:lnTo>
                  <a:lnTo>
                    <a:pt x="24797" y="0"/>
                  </a:lnTo>
                  <a:lnTo>
                    <a:pt x="24828" y="0"/>
                  </a:lnTo>
                  <a:lnTo>
                    <a:pt x="24828" y="0"/>
                  </a:lnTo>
                  <a:lnTo>
                    <a:pt x="24828" y="0"/>
                  </a:lnTo>
                  <a:lnTo>
                    <a:pt x="24828" y="0"/>
                  </a:lnTo>
                  <a:lnTo>
                    <a:pt x="24828" y="0"/>
                  </a:lnTo>
                  <a:lnTo>
                    <a:pt x="24860" y="0"/>
                  </a:lnTo>
                  <a:lnTo>
                    <a:pt x="24938" y="0"/>
                  </a:lnTo>
                  <a:lnTo>
                    <a:pt x="25049" y="0"/>
                  </a:lnTo>
                  <a:lnTo>
                    <a:pt x="25159" y="0"/>
                  </a:lnTo>
                  <a:lnTo>
                    <a:pt x="25348" y="0"/>
                  </a:lnTo>
                  <a:lnTo>
                    <a:pt x="25568" y="0"/>
                  </a:lnTo>
                  <a:lnTo>
                    <a:pt x="25852" y="0"/>
                  </a:lnTo>
                  <a:lnTo>
                    <a:pt x="26182" y="0"/>
                  </a:lnTo>
                  <a:lnTo>
                    <a:pt x="26592" y="16"/>
                  </a:lnTo>
                  <a:lnTo>
                    <a:pt x="27001" y="16"/>
                  </a:lnTo>
                  <a:lnTo>
                    <a:pt x="27473" y="39"/>
                  </a:lnTo>
                  <a:lnTo>
                    <a:pt x="27914" y="70"/>
                  </a:lnTo>
                  <a:lnTo>
                    <a:pt x="28386" y="108"/>
                  </a:lnTo>
                  <a:lnTo>
                    <a:pt x="28827" y="178"/>
                  </a:lnTo>
                  <a:lnTo>
                    <a:pt x="29268" y="271"/>
                  </a:lnTo>
                  <a:lnTo>
                    <a:pt x="29630" y="379"/>
                  </a:lnTo>
                  <a:lnTo>
                    <a:pt x="30008" y="503"/>
                  </a:lnTo>
                  <a:lnTo>
                    <a:pt x="30260" y="689"/>
                  </a:lnTo>
                  <a:lnTo>
                    <a:pt x="30480" y="867"/>
                  </a:lnTo>
                  <a:lnTo>
                    <a:pt x="30669" y="1084"/>
                  </a:lnTo>
                  <a:lnTo>
                    <a:pt x="30811" y="1301"/>
                  </a:lnTo>
                  <a:lnTo>
                    <a:pt x="30890" y="1533"/>
                  </a:lnTo>
                  <a:lnTo>
                    <a:pt x="30953" y="1750"/>
                  </a:lnTo>
                  <a:lnTo>
                    <a:pt x="31000" y="1982"/>
                  </a:lnTo>
                  <a:lnTo>
                    <a:pt x="31000" y="2184"/>
                  </a:lnTo>
                  <a:lnTo>
                    <a:pt x="31031" y="2385"/>
                  </a:lnTo>
                  <a:lnTo>
                    <a:pt x="31031" y="2548"/>
                  </a:lnTo>
                  <a:lnTo>
                    <a:pt x="31031" y="2687"/>
                  </a:lnTo>
                  <a:lnTo>
                    <a:pt x="31031" y="2795"/>
                  </a:lnTo>
                  <a:lnTo>
                    <a:pt x="31031" y="2888"/>
                  </a:lnTo>
                  <a:lnTo>
                    <a:pt x="31031" y="2943"/>
                  </a:lnTo>
                  <a:lnTo>
                    <a:pt x="31031" y="2997"/>
                  </a:lnTo>
                  <a:lnTo>
                    <a:pt x="31031" y="3035"/>
                  </a:lnTo>
                  <a:lnTo>
                    <a:pt x="31031" y="3051"/>
                  </a:lnTo>
                  <a:lnTo>
                    <a:pt x="31031" y="3051"/>
                  </a:lnTo>
                  <a:lnTo>
                    <a:pt x="31031" y="3051"/>
                  </a:lnTo>
                  <a:lnTo>
                    <a:pt x="31031" y="3051"/>
                  </a:lnTo>
                  <a:lnTo>
                    <a:pt x="31031" y="3066"/>
                  </a:lnTo>
                  <a:lnTo>
                    <a:pt x="31031" y="3175"/>
                  </a:lnTo>
                  <a:lnTo>
                    <a:pt x="31031" y="3446"/>
                  </a:lnTo>
                  <a:lnTo>
                    <a:pt x="31031" y="3988"/>
                  </a:lnTo>
                  <a:lnTo>
                    <a:pt x="31031" y="4894"/>
                  </a:lnTo>
                  <a:lnTo>
                    <a:pt x="31031" y="6241"/>
                  </a:lnTo>
                  <a:lnTo>
                    <a:pt x="31031" y="8123"/>
                  </a:lnTo>
                  <a:lnTo>
                    <a:pt x="31031" y="10609"/>
                  </a:lnTo>
                  <a:lnTo>
                    <a:pt x="31031" y="13799"/>
                  </a:lnTo>
                  <a:lnTo>
                    <a:pt x="31031" y="17787"/>
                  </a:lnTo>
                  <a:lnTo>
                    <a:pt x="31031" y="22626"/>
                  </a:lnTo>
                  <a:lnTo>
                    <a:pt x="31031" y="28178"/>
                  </a:lnTo>
                  <a:lnTo>
                    <a:pt x="31031" y="34241"/>
                  </a:lnTo>
                  <a:lnTo>
                    <a:pt x="31031" y="40669"/>
                  </a:lnTo>
                  <a:lnTo>
                    <a:pt x="31031" y="47266"/>
                  </a:lnTo>
                  <a:lnTo>
                    <a:pt x="31031" y="53871"/>
                  </a:lnTo>
                  <a:lnTo>
                    <a:pt x="31031" y="60298"/>
                  </a:lnTo>
                  <a:lnTo>
                    <a:pt x="31031" y="66377"/>
                  </a:lnTo>
                  <a:lnTo>
                    <a:pt x="31031" y="71913"/>
                  </a:lnTo>
                  <a:lnTo>
                    <a:pt x="31031" y="76745"/>
                  </a:lnTo>
                  <a:lnTo>
                    <a:pt x="31031" y="80733"/>
                  </a:lnTo>
                  <a:lnTo>
                    <a:pt x="31031" y="83947"/>
                  </a:lnTo>
                  <a:lnTo>
                    <a:pt x="31031" y="86440"/>
                  </a:lnTo>
                  <a:lnTo>
                    <a:pt x="31031" y="88314"/>
                  </a:lnTo>
                  <a:lnTo>
                    <a:pt x="31031" y="89646"/>
                  </a:lnTo>
                  <a:lnTo>
                    <a:pt x="31031" y="90552"/>
                  </a:lnTo>
                  <a:lnTo>
                    <a:pt x="31031" y="91094"/>
                  </a:lnTo>
                  <a:lnTo>
                    <a:pt x="31031" y="91365"/>
                  </a:lnTo>
                  <a:lnTo>
                    <a:pt x="31031" y="91473"/>
                  </a:lnTo>
                  <a:lnTo>
                    <a:pt x="31031" y="91489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" name="Google Shape;314;p25"/>
            <p:cNvSpPr/>
            <p:nvPr/>
          </p:nvSpPr>
          <p:spPr>
            <a:xfrm>
              <a:off x="1887675" y="699425"/>
              <a:ext cx="25" cy="2287225"/>
            </a:xfrm>
            <a:custGeom>
              <a:rect b="b" l="l" r="r" t="t"/>
              <a:pathLst>
                <a:path extrusionOk="0" fill="none" h="91489" w="1">
                  <a:moveTo>
                    <a:pt x="1" y="91489"/>
                  </a:moveTo>
                  <a:lnTo>
                    <a:pt x="1" y="91473"/>
                  </a:lnTo>
                  <a:lnTo>
                    <a:pt x="1" y="91365"/>
                  </a:lnTo>
                  <a:lnTo>
                    <a:pt x="1" y="91071"/>
                  </a:lnTo>
                  <a:lnTo>
                    <a:pt x="1" y="90513"/>
                  </a:lnTo>
                  <a:lnTo>
                    <a:pt x="1" y="89576"/>
                  </a:lnTo>
                  <a:lnTo>
                    <a:pt x="1" y="88190"/>
                  </a:lnTo>
                  <a:lnTo>
                    <a:pt x="1" y="86254"/>
                  </a:lnTo>
                  <a:lnTo>
                    <a:pt x="1" y="83676"/>
                  </a:lnTo>
                  <a:lnTo>
                    <a:pt x="1" y="80377"/>
                  </a:lnTo>
                  <a:lnTo>
                    <a:pt x="1" y="76242"/>
                  </a:lnTo>
                  <a:lnTo>
                    <a:pt x="1" y="71247"/>
                  </a:lnTo>
                  <a:lnTo>
                    <a:pt x="1" y="65509"/>
                  </a:lnTo>
                  <a:lnTo>
                    <a:pt x="1" y="59230"/>
                  </a:lnTo>
                  <a:lnTo>
                    <a:pt x="1" y="52570"/>
                  </a:lnTo>
                  <a:lnTo>
                    <a:pt x="1" y="45756"/>
                  </a:lnTo>
                  <a:lnTo>
                    <a:pt x="1" y="38919"/>
                  </a:lnTo>
                  <a:lnTo>
                    <a:pt x="1" y="32275"/>
                  </a:lnTo>
                  <a:lnTo>
                    <a:pt x="1" y="25979"/>
                  </a:lnTo>
                  <a:lnTo>
                    <a:pt x="1" y="20241"/>
                  </a:lnTo>
                  <a:lnTo>
                    <a:pt x="1" y="15247"/>
                  </a:lnTo>
                  <a:lnTo>
                    <a:pt x="1" y="11112"/>
                  </a:lnTo>
                  <a:lnTo>
                    <a:pt x="1" y="7813"/>
                  </a:lnTo>
                  <a:lnTo>
                    <a:pt x="1" y="5235"/>
                  </a:lnTo>
                  <a:lnTo>
                    <a:pt x="1" y="3299"/>
                  </a:lnTo>
                  <a:lnTo>
                    <a:pt x="1" y="1913"/>
                  </a:lnTo>
                  <a:lnTo>
                    <a:pt x="1" y="976"/>
                  </a:lnTo>
                  <a:lnTo>
                    <a:pt x="1" y="418"/>
                  </a:lnTo>
                  <a:lnTo>
                    <a:pt x="1" y="124"/>
                  </a:lnTo>
                  <a:lnTo>
                    <a:pt x="1" y="16"/>
                  </a:lnTo>
                  <a:lnTo>
                    <a:pt x="1" y="0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" name="Google Shape;315;p25"/>
            <p:cNvSpPr/>
            <p:nvPr/>
          </p:nvSpPr>
          <p:spPr>
            <a:xfrm>
              <a:off x="2197825" y="699425"/>
              <a:ext cx="775025" cy="2287225"/>
            </a:xfrm>
            <a:custGeom>
              <a:rect b="b" l="l" r="r" t="t"/>
              <a:pathLst>
                <a:path extrusionOk="0" fill="none" h="91489" w="31001">
                  <a:moveTo>
                    <a:pt x="31001" y="0"/>
                  </a:moveTo>
                  <a:lnTo>
                    <a:pt x="31001" y="0"/>
                  </a:lnTo>
                  <a:lnTo>
                    <a:pt x="30953" y="0"/>
                  </a:lnTo>
                  <a:lnTo>
                    <a:pt x="30890" y="0"/>
                  </a:lnTo>
                  <a:lnTo>
                    <a:pt x="30733" y="0"/>
                  </a:lnTo>
                  <a:lnTo>
                    <a:pt x="30481" y="0"/>
                  </a:lnTo>
                  <a:lnTo>
                    <a:pt x="30119" y="0"/>
                  </a:lnTo>
                  <a:lnTo>
                    <a:pt x="29568" y="0"/>
                  </a:lnTo>
                  <a:lnTo>
                    <a:pt x="28860" y="0"/>
                  </a:lnTo>
                  <a:lnTo>
                    <a:pt x="27994" y="0"/>
                  </a:lnTo>
                  <a:lnTo>
                    <a:pt x="26844" y="0"/>
                  </a:lnTo>
                  <a:lnTo>
                    <a:pt x="25490" y="0"/>
                  </a:lnTo>
                  <a:lnTo>
                    <a:pt x="23947" y="0"/>
                  </a:lnTo>
                  <a:lnTo>
                    <a:pt x="22263" y="0"/>
                  </a:lnTo>
                  <a:lnTo>
                    <a:pt x="20437" y="0"/>
                  </a:lnTo>
                  <a:lnTo>
                    <a:pt x="18594" y="0"/>
                  </a:lnTo>
                  <a:lnTo>
                    <a:pt x="16721" y="0"/>
                  </a:lnTo>
                  <a:lnTo>
                    <a:pt x="14926" y="0"/>
                  </a:lnTo>
                  <a:lnTo>
                    <a:pt x="13242" y="0"/>
                  </a:lnTo>
                  <a:lnTo>
                    <a:pt x="11667" y="0"/>
                  </a:lnTo>
                  <a:lnTo>
                    <a:pt x="10313" y="0"/>
                  </a:lnTo>
                  <a:lnTo>
                    <a:pt x="9211" y="0"/>
                  </a:lnTo>
                  <a:lnTo>
                    <a:pt x="8329" y="0"/>
                  </a:lnTo>
                  <a:lnTo>
                    <a:pt x="7621" y="0"/>
                  </a:lnTo>
                  <a:lnTo>
                    <a:pt x="7086" y="0"/>
                  </a:lnTo>
                  <a:lnTo>
                    <a:pt x="6708" y="0"/>
                  </a:lnTo>
                  <a:lnTo>
                    <a:pt x="6456" y="0"/>
                  </a:lnTo>
                  <a:lnTo>
                    <a:pt x="6314" y="0"/>
                  </a:lnTo>
                  <a:lnTo>
                    <a:pt x="6236" y="0"/>
                  </a:lnTo>
                  <a:lnTo>
                    <a:pt x="6204" y="0"/>
                  </a:lnTo>
                  <a:lnTo>
                    <a:pt x="6204" y="0"/>
                  </a:lnTo>
                  <a:lnTo>
                    <a:pt x="6204" y="0"/>
                  </a:lnTo>
                  <a:lnTo>
                    <a:pt x="6204" y="0"/>
                  </a:lnTo>
                  <a:lnTo>
                    <a:pt x="6157" y="0"/>
                  </a:lnTo>
                  <a:lnTo>
                    <a:pt x="6125" y="0"/>
                  </a:lnTo>
                  <a:lnTo>
                    <a:pt x="6047" y="0"/>
                  </a:lnTo>
                  <a:lnTo>
                    <a:pt x="5984" y="0"/>
                  </a:lnTo>
                  <a:lnTo>
                    <a:pt x="5826" y="0"/>
                  </a:lnTo>
                  <a:lnTo>
                    <a:pt x="5653" y="0"/>
                  </a:lnTo>
                  <a:lnTo>
                    <a:pt x="5433" y="0"/>
                  </a:lnTo>
                  <a:lnTo>
                    <a:pt x="5165" y="0"/>
                  </a:lnTo>
                  <a:lnTo>
                    <a:pt x="4834" y="0"/>
                  </a:lnTo>
                  <a:lnTo>
                    <a:pt x="4441" y="16"/>
                  </a:lnTo>
                  <a:lnTo>
                    <a:pt x="4000" y="16"/>
                  </a:lnTo>
                  <a:lnTo>
                    <a:pt x="3559" y="39"/>
                  </a:lnTo>
                  <a:lnTo>
                    <a:pt x="3087" y="70"/>
                  </a:lnTo>
                  <a:lnTo>
                    <a:pt x="2646" y="108"/>
                  </a:lnTo>
                  <a:lnTo>
                    <a:pt x="2205" y="178"/>
                  </a:lnTo>
                  <a:lnTo>
                    <a:pt x="1764" y="271"/>
                  </a:lnTo>
                  <a:lnTo>
                    <a:pt x="1355" y="379"/>
                  </a:lnTo>
                  <a:lnTo>
                    <a:pt x="1024" y="503"/>
                  </a:lnTo>
                  <a:lnTo>
                    <a:pt x="725" y="689"/>
                  </a:lnTo>
                  <a:lnTo>
                    <a:pt x="505" y="867"/>
                  </a:lnTo>
                  <a:lnTo>
                    <a:pt x="332" y="1084"/>
                  </a:lnTo>
                  <a:lnTo>
                    <a:pt x="221" y="1301"/>
                  </a:lnTo>
                  <a:lnTo>
                    <a:pt x="111" y="1533"/>
                  </a:lnTo>
                  <a:lnTo>
                    <a:pt x="32" y="1750"/>
                  </a:lnTo>
                  <a:lnTo>
                    <a:pt x="32" y="1982"/>
                  </a:lnTo>
                  <a:lnTo>
                    <a:pt x="1" y="2184"/>
                  </a:lnTo>
                  <a:lnTo>
                    <a:pt x="1" y="2385"/>
                  </a:lnTo>
                  <a:lnTo>
                    <a:pt x="1" y="2548"/>
                  </a:lnTo>
                  <a:lnTo>
                    <a:pt x="1" y="2687"/>
                  </a:lnTo>
                  <a:lnTo>
                    <a:pt x="1" y="2795"/>
                  </a:lnTo>
                  <a:lnTo>
                    <a:pt x="1" y="2888"/>
                  </a:lnTo>
                  <a:lnTo>
                    <a:pt x="1" y="2943"/>
                  </a:lnTo>
                  <a:lnTo>
                    <a:pt x="1" y="2997"/>
                  </a:lnTo>
                  <a:lnTo>
                    <a:pt x="1" y="3035"/>
                  </a:lnTo>
                  <a:lnTo>
                    <a:pt x="1" y="3051"/>
                  </a:lnTo>
                  <a:lnTo>
                    <a:pt x="1" y="3051"/>
                  </a:lnTo>
                  <a:lnTo>
                    <a:pt x="1" y="3051"/>
                  </a:lnTo>
                  <a:lnTo>
                    <a:pt x="1" y="3051"/>
                  </a:lnTo>
                  <a:lnTo>
                    <a:pt x="1" y="3066"/>
                  </a:lnTo>
                  <a:lnTo>
                    <a:pt x="1" y="3175"/>
                  </a:lnTo>
                  <a:lnTo>
                    <a:pt x="1" y="3446"/>
                  </a:lnTo>
                  <a:lnTo>
                    <a:pt x="1" y="3988"/>
                  </a:lnTo>
                  <a:lnTo>
                    <a:pt x="1" y="4894"/>
                  </a:lnTo>
                  <a:lnTo>
                    <a:pt x="1" y="6241"/>
                  </a:lnTo>
                  <a:lnTo>
                    <a:pt x="1" y="8123"/>
                  </a:lnTo>
                  <a:lnTo>
                    <a:pt x="1" y="10609"/>
                  </a:lnTo>
                  <a:lnTo>
                    <a:pt x="1" y="13799"/>
                  </a:lnTo>
                  <a:lnTo>
                    <a:pt x="1" y="17787"/>
                  </a:lnTo>
                  <a:lnTo>
                    <a:pt x="1" y="22626"/>
                  </a:lnTo>
                  <a:lnTo>
                    <a:pt x="1" y="28178"/>
                  </a:lnTo>
                  <a:lnTo>
                    <a:pt x="1" y="34241"/>
                  </a:lnTo>
                  <a:lnTo>
                    <a:pt x="1" y="40669"/>
                  </a:lnTo>
                  <a:lnTo>
                    <a:pt x="1" y="47266"/>
                  </a:lnTo>
                  <a:lnTo>
                    <a:pt x="1" y="53871"/>
                  </a:lnTo>
                  <a:lnTo>
                    <a:pt x="1" y="60298"/>
                  </a:lnTo>
                  <a:lnTo>
                    <a:pt x="1" y="66377"/>
                  </a:lnTo>
                  <a:lnTo>
                    <a:pt x="1" y="71913"/>
                  </a:lnTo>
                  <a:lnTo>
                    <a:pt x="1" y="76745"/>
                  </a:lnTo>
                  <a:lnTo>
                    <a:pt x="1" y="80733"/>
                  </a:lnTo>
                  <a:lnTo>
                    <a:pt x="1" y="83947"/>
                  </a:lnTo>
                  <a:lnTo>
                    <a:pt x="1" y="86440"/>
                  </a:lnTo>
                  <a:lnTo>
                    <a:pt x="1" y="88314"/>
                  </a:lnTo>
                  <a:lnTo>
                    <a:pt x="1" y="89646"/>
                  </a:lnTo>
                  <a:lnTo>
                    <a:pt x="1" y="90552"/>
                  </a:lnTo>
                  <a:lnTo>
                    <a:pt x="1" y="91094"/>
                  </a:lnTo>
                  <a:lnTo>
                    <a:pt x="1" y="91365"/>
                  </a:lnTo>
                  <a:lnTo>
                    <a:pt x="1" y="91473"/>
                  </a:lnTo>
                  <a:lnTo>
                    <a:pt x="1" y="91489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" name="Google Shape;316;p25"/>
            <p:cNvSpPr/>
            <p:nvPr/>
          </p:nvSpPr>
          <p:spPr>
            <a:xfrm>
              <a:off x="1964825" y="2148200"/>
              <a:ext cx="155100" cy="152375"/>
            </a:xfrm>
            <a:custGeom>
              <a:rect b="b" l="l" r="r" t="t"/>
              <a:pathLst>
                <a:path extrusionOk="0" fill="none" h="6095" w="6204">
                  <a:moveTo>
                    <a:pt x="1" y="1008"/>
                  </a:moveTo>
                  <a:lnTo>
                    <a:pt x="1" y="1008"/>
                  </a:lnTo>
                  <a:lnTo>
                    <a:pt x="1" y="1008"/>
                  </a:lnTo>
                  <a:lnTo>
                    <a:pt x="1" y="1008"/>
                  </a:lnTo>
                  <a:lnTo>
                    <a:pt x="1" y="1008"/>
                  </a:lnTo>
                  <a:lnTo>
                    <a:pt x="1" y="992"/>
                  </a:lnTo>
                  <a:lnTo>
                    <a:pt x="1" y="977"/>
                  </a:lnTo>
                  <a:lnTo>
                    <a:pt x="1" y="953"/>
                  </a:lnTo>
                  <a:lnTo>
                    <a:pt x="1" y="922"/>
                  </a:lnTo>
                  <a:lnTo>
                    <a:pt x="1" y="884"/>
                  </a:lnTo>
                  <a:lnTo>
                    <a:pt x="1" y="845"/>
                  </a:lnTo>
                  <a:lnTo>
                    <a:pt x="1" y="791"/>
                  </a:lnTo>
                  <a:lnTo>
                    <a:pt x="1" y="721"/>
                  </a:lnTo>
                  <a:lnTo>
                    <a:pt x="32" y="667"/>
                  </a:lnTo>
                  <a:lnTo>
                    <a:pt x="32" y="574"/>
                  </a:lnTo>
                  <a:lnTo>
                    <a:pt x="32" y="504"/>
                  </a:lnTo>
                  <a:lnTo>
                    <a:pt x="79" y="435"/>
                  </a:lnTo>
                  <a:lnTo>
                    <a:pt x="111" y="357"/>
                  </a:lnTo>
                  <a:lnTo>
                    <a:pt x="142" y="287"/>
                  </a:lnTo>
                  <a:lnTo>
                    <a:pt x="221" y="218"/>
                  </a:lnTo>
                  <a:lnTo>
                    <a:pt x="252" y="164"/>
                  </a:lnTo>
                  <a:lnTo>
                    <a:pt x="363" y="125"/>
                  </a:lnTo>
                  <a:lnTo>
                    <a:pt x="441" y="86"/>
                  </a:lnTo>
                  <a:lnTo>
                    <a:pt x="552" y="55"/>
                  </a:lnTo>
                  <a:lnTo>
                    <a:pt x="662" y="32"/>
                  </a:lnTo>
                  <a:lnTo>
                    <a:pt x="772" y="16"/>
                  </a:lnTo>
                  <a:lnTo>
                    <a:pt x="914" y="16"/>
                  </a:lnTo>
                  <a:lnTo>
                    <a:pt x="1024" y="1"/>
                  </a:lnTo>
                  <a:lnTo>
                    <a:pt x="1134" y="1"/>
                  </a:lnTo>
                  <a:lnTo>
                    <a:pt x="1213" y="1"/>
                  </a:lnTo>
                  <a:lnTo>
                    <a:pt x="1323" y="1"/>
                  </a:lnTo>
                  <a:lnTo>
                    <a:pt x="1355" y="1"/>
                  </a:lnTo>
                  <a:lnTo>
                    <a:pt x="1433" y="1"/>
                  </a:lnTo>
                  <a:lnTo>
                    <a:pt x="1465" y="1"/>
                  </a:lnTo>
                  <a:lnTo>
                    <a:pt x="1512" y="1"/>
                  </a:lnTo>
                  <a:lnTo>
                    <a:pt x="1543" y="1"/>
                  </a:lnTo>
                  <a:lnTo>
                    <a:pt x="1543" y="1"/>
                  </a:lnTo>
                  <a:lnTo>
                    <a:pt x="1543" y="1"/>
                  </a:lnTo>
                  <a:lnTo>
                    <a:pt x="1575" y="1"/>
                  </a:lnTo>
                  <a:lnTo>
                    <a:pt x="1575" y="1"/>
                  </a:lnTo>
                  <a:lnTo>
                    <a:pt x="1575" y="1"/>
                  </a:lnTo>
                  <a:lnTo>
                    <a:pt x="1575" y="1"/>
                  </a:lnTo>
                  <a:lnTo>
                    <a:pt x="1575" y="1"/>
                  </a:lnTo>
                  <a:lnTo>
                    <a:pt x="1575" y="1"/>
                  </a:lnTo>
                  <a:lnTo>
                    <a:pt x="1622" y="1"/>
                  </a:lnTo>
                  <a:lnTo>
                    <a:pt x="1622" y="1"/>
                  </a:lnTo>
                  <a:lnTo>
                    <a:pt x="1685" y="1"/>
                  </a:lnTo>
                  <a:lnTo>
                    <a:pt x="1732" y="1"/>
                  </a:lnTo>
                  <a:lnTo>
                    <a:pt x="1843" y="1"/>
                  </a:lnTo>
                  <a:lnTo>
                    <a:pt x="1953" y="1"/>
                  </a:lnTo>
                  <a:lnTo>
                    <a:pt x="2094" y="1"/>
                  </a:lnTo>
                  <a:lnTo>
                    <a:pt x="2236" y="1"/>
                  </a:lnTo>
                  <a:lnTo>
                    <a:pt x="2457" y="1"/>
                  </a:lnTo>
                  <a:lnTo>
                    <a:pt x="2646" y="1"/>
                  </a:lnTo>
                  <a:lnTo>
                    <a:pt x="2897" y="1"/>
                  </a:lnTo>
                  <a:lnTo>
                    <a:pt x="3118" y="1"/>
                  </a:lnTo>
                  <a:lnTo>
                    <a:pt x="3338" y="1"/>
                  </a:lnTo>
                  <a:lnTo>
                    <a:pt x="3559" y="1"/>
                  </a:lnTo>
                  <a:lnTo>
                    <a:pt x="3779" y="1"/>
                  </a:lnTo>
                  <a:lnTo>
                    <a:pt x="3968" y="1"/>
                  </a:lnTo>
                  <a:lnTo>
                    <a:pt x="4141" y="1"/>
                  </a:lnTo>
                  <a:lnTo>
                    <a:pt x="4299" y="1"/>
                  </a:lnTo>
                  <a:lnTo>
                    <a:pt x="4409" y="1"/>
                  </a:lnTo>
                  <a:lnTo>
                    <a:pt x="4472" y="1"/>
                  </a:lnTo>
                  <a:lnTo>
                    <a:pt x="4551" y="1"/>
                  </a:lnTo>
                  <a:lnTo>
                    <a:pt x="4582" y="1"/>
                  </a:lnTo>
                  <a:lnTo>
                    <a:pt x="4629" y="1"/>
                  </a:lnTo>
                  <a:lnTo>
                    <a:pt x="4661" y="1"/>
                  </a:lnTo>
                  <a:lnTo>
                    <a:pt x="4661" y="1"/>
                  </a:lnTo>
                  <a:lnTo>
                    <a:pt x="4661" y="1"/>
                  </a:lnTo>
                  <a:lnTo>
                    <a:pt x="4661" y="1"/>
                  </a:lnTo>
                  <a:lnTo>
                    <a:pt x="4661" y="1"/>
                  </a:lnTo>
                  <a:lnTo>
                    <a:pt x="4661" y="1"/>
                  </a:lnTo>
                  <a:lnTo>
                    <a:pt x="4661" y="1"/>
                  </a:lnTo>
                  <a:lnTo>
                    <a:pt x="4661" y="1"/>
                  </a:lnTo>
                  <a:lnTo>
                    <a:pt x="4692" y="1"/>
                  </a:lnTo>
                  <a:lnTo>
                    <a:pt x="4739" y="1"/>
                  </a:lnTo>
                  <a:lnTo>
                    <a:pt x="4739" y="1"/>
                  </a:lnTo>
                  <a:lnTo>
                    <a:pt x="4802" y="1"/>
                  </a:lnTo>
                  <a:lnTo>
                    <a:pt x="4850" y="1"/>
                  </a:lnTo>
                  <a:lnTo>
                    <a:pt x="4913" y="1"/>
                  </a:lnTo>
                  <a:lnTo>
                    <a:pt x="4991" y="1"/>
                  </a:lnTo>
                  <a:lnTo>
                    <a:pt x="5102" y="1"/>
                  </a:lnTo>
                  <a:lnTo>
                    <a:pt x="5212" y="1"/>
                  </a:lnTo>
                  <a:lnTo>
                    <a:pt x="5322" y="16"/>
                  </a:lnTo>
                  <a:lnTo>
                    <a:pt x="5432" y="16"/>
                  </a:lnTo>
                  <a:lnTo>
                    <a:pt x="5542" y="32"/>
                  </a:lnTo>
                  <a:lnTo>
                    <a:pt x="5653" y="55"/>
                  </a:lnTo>
                  <a:lnTo>
                    <a:pt x="5763" y="86"/>
                  </a:lnTo>
                  <a:lnTo>
                    <a:pt x="5873" y="125"/>
                  </a:lnTo>
                  <a:lnTo>
                    <a:pt x="5952" y="164"/>
                  </a:lnTo>
                  <a:lnTo>
                    <a:pt x="6015" y="218"/>
                  </a:lnTo>
                  <a:lnTo>
                    <a:pt x="6093" y="287"/>
                  </a:lnTo>
                  <a:lnTo>
                    <a:pt x="6125" y="357"/>
                  </a:lnTo>
                  <a:lnTo>
                    <a:pt x="6156" y="435"/>
                  </a:lnTo>
                  <a:lnTo>
                    <a:pt x="6156" y="504"/>
                  </a:lnTo>
                  <a:lnTo>
                    <a:pt x="6204" y="574"/>
                  </a:lnTo>
                  <a:lnTo>
                    <a:pt x="6204" y="667"/>
                  </a:lnTo>
                  <a:lnTo>
                    <a:pt x="6204" y="721"/>
                  </a:lnTo>
                  <a:lnTo>
                    <a:pt x="6204" y="791"/>
                  </a:lnTo>
                  <a:lnTo>
                    <a:pt x="6204" y="845"/>
                  </a:lnTo>
                  <a:lnTo>
                    <a:pt x="6204" y="884"/>
                  </a:lnTo>
                  <a:lnTo>
                    <a:pt x="6204" y="922"/>
                  </a:lnTo>
                  <a:lnTo>
                    <a:pt x="6204" y="953"/>
                  </a:lnTo>
                  <a:lnTo>
                    <a:pt x="6204" y="977"/>
                  </a:lnTo>
                  <a:lnTo>
                    <a:pt x="6204" y="992"/>
                  </a:lnTo>
                  <a:lnTo>
                    <a:pt x="6204" y="1008"/>
                  </a:lnTo>
                  <a:lnTo>
                    <a:pt x="6204" y="1008"/>
                  </a:lnTo>
                  <a:lnTo>
                    <a:pt x="6204" y="1008"/>
                  </a:lnTo>
                  <a:lnTo>
                    <a:pt x="6204" y="1008"/>
                  </a:lnTo>
                  <a:lnTo>
                    <a:pt x="6204" y="1008"/>
                  </a:lnTo>
                  <a:lnTo>
                    <a:pt x="6204" y="1008"/>
                  </a:lnTo>
                  <a:lnTo>
                    <a:pt x="6204" y="1031"/>
                  </a:lnTo>
                  <a:lnTo>
                    <a:pt x="6204" y="1031"/>
                  </a:lnTo>
                  <a:lnTo>
                    <a:pt x="6204" y="1062"/>
                  </a:lnTo>
                  <a:lnTo>
                    <a:pt x="6204" y="1100"/>
                  </a:lnTo>
                  <a:lnTo>
                    <a:pt x="6204" y="1170"/>
                  </a:lnTo>
                  <a:lnTo>
                    <a:pt x="6204" y="1240"/>
                  </a:lnTo>
                  <a:lnTo>
                    <a:pt x="6204" y="1371"/>
                  </a:lnTo>
                  <a:lnTo>
                    <a:pt x="6204" y="1511"/>
                  </a:lnTo>
                  <a:lnTo>
                    <a:pt x="6204" y="1697"/>
                  </a:lnTo>
                  <a:lnTo>
                    <a:pt x="6204" y="1914"/>
                  </a:lnTo>
                  <a:lnTo>
                    <a:pt x="6204" y="2161"/>
                  </a:lnTo>
                  <a:lnTo>
                    <a:pt x="6204" y="2456"/>
                  </a:lnTo>
                  <a:lnTo>
                    <a:pt x="6204" y="2742"/>
                  </a:lnTo>
                  <a:lnTo>
                    <a:pt x="6204" y="3044"/>
                  </a:lnTo>
                  <a:lnTo>
                    <a:pt x="6204" y="3354"/>
                  </a:lnTo>
                  <a:lnTo>
                    <a:pt x="6204" y="3640"/>
                  </a:lnTo>
                  <a:lnTo>
                    <a:pt x="6204" y="3911"/>
                  </a:lnTo>
                  <a:lnTo>
                    <a:pt x="6204" y="4182"/>
                  </a:lnTo>
                  <a:lnTo>
                    <a:pt x="6204" y="4399"/>
                  </a:lnTo>
                  <a:lnTo>
                    <a:pt x="6204" y="4585"/>
                  </a:lnTo>
                  <a:lnTo>
                    <a:pt x="6204" y="4724"/>
                  </a:lnTo>
                  <a:lnTo>
                    <a:pt x="6204" y="4848"/>
                  </a:lnTo>
                  <a:lnTo>
                    <a:pt x="6204" y="4926"/>
                  </a:lnTo>
                  <a:lnTo>
                    <a:pt x="6204" y="4995"/>
                  </a:lnTo>
                  <a:lnTo>
                    <a:pt x="6204" y="5034"/>
                  </a:lnTo>
                  <a:lnTo>
                    <a:pt x="6204" y="5065"/>
                  </a:lnTo>
                  <a:lnTo>
                    <a:pt x="6204" y="5065"/>
                  </a:lnTo>
                  <a:lnTo>
                    <a:pt x="6204" y="5088"/>
                  </a:lnTo>
                  <a:lnTo>
                    <a:pt x="6204" y="5088"/>
                  </a:lnTo>
                  <a:lnTo>
                    <a:pt x="6204" y="5088"/>
                  </a:lnTo>
                  <a:lnTo>
                    <a:pt x="6204" y="5088"/>
                  </a:lnTo>
                  <a:lnTo>
                    <a:pt x="6204" y="5088"/>
                  </a:lnTo>
                  <a:lnTo>
                    <a:pt x="6204" y="5088"/>
                  </a:lnTo>
                  <a:lnTo>
                    <a:pt x="6204" y="5104"/>
                  </a:lnTo>
                  <a:lnTo>
                    <a:pt x="6204" y="5119"/>
                  </a:lnTo>
                  <a:lnTo>
                    <a:pt x="6204" y="5143"/>
                  </a:lnTo>
                  <a:lnTo>
                    <a:pt x="6204" y="5158"/>
                  </a:lnTo>
                  <a:lnTo>
                    <a:pt x="6204" y="5197"/>
                  </a:lnTo>
                  <a:lnTo>
                    <a:pt x="6204" y="5251"/>
                  </a:lnTo>
                  <a:lnTo>
                    <a:pt x="6204" y="5305"/>
                  </a:lnTo>
                  <a:lnTo>
                    <a:pt x="6204" y="5375"/>
                  </a:lnTo>
                  <a:lnTo>
                    <a:pt x="6204" y="5429"/>
                  </a:lnTo>
                  <a:lnTo>
                    <a:pt x="6204" y="5522"/>
                  </a:lnTo>
                  <a:lnTo>
                    <a:pt x="6156" y="5592"/>
                  </a:lnTo>
                  <a:lnTo>
                    <a:pt x="6156" y="5661"/>
                  </a:lnTo>
                  <a:lnTo>
                    <a:pt x="6125" y="5739"/>
                  </a:lnTo>
                  <a:lnTo>
                    <a:pt x="6093" y="5808"/>
                  </a:lnTo>
                  <a:lnTo>
                    <a:pt x="6015" y="5863"/>
                  </a:lnTo>
                  <a:lnTo>
                    <a:pt x="5952" y="5932"/>
                  </a:lnTo>
                  <a:lnTo>
                    <a:pt x="5873" y="5971"/>
                  </a:lnTo>
                  <a:lnTo>
                    <a:pt x="5763" y="6010"/>
                  </a:lnTo>
                  <a:lnTo>
                    <a:pt x="5653" y="6041"/>
                  </a:lnTo>
                  <a:lnTo>
                    <a:pt x="5542" y="6064"/>
                  </a:lnTo>
                  <a:lnTo>
                    <a:pt x="5432" y="6079"/>
                  </a:lnTo>
                  <a:lnTo>
                    <a:pt x="5322" y="6079"/>
                  </a:lnTo>
                  <a:lnTo>
                    <a:pt x="5212" y="6095"/>
                  </a:lnTo>
                  <a:lnTo>
                    <a:pt x="5102" y="6095"/>
                  </a:lnTo>
                  <a:lnTo>
                    <a:pt x="4991" y="6095"/>
                  </a:lnTo>
                  <a:lnTo>
                    <a:pt x="4913" y="6095"/>
                  </a:lnTo>
                  <a:lnTo>
                    <a:pt x="4850" y="6095"/>
                  </a:lnTo>
                  <a:lnTo>
                    <a:pt x="4802" y="6095"/>
                  </a:lnTo>
                  <a:lnTo>
                    <a:pt x="4739" y="6095"/>
                  </a:lnTo>
                  <a:lnTo>
                    <a:pt x="4739" y="6095"/>
                  </a:lnTo>
                  <a:lnTo>
                    <a:pt x="4692" y="6095"/>
                  </a:lnTo>
                  <a:lnTo>
                    <a:pt x="4661" y="6095"/>
                  </a:lnTo>
                  <a:lnTo>
                    <a:pt x="4661" y="6095"/>
                  </a:lnTo>
                  <a:lnTo>
                    <a:pt x="4661" y="6095"/>
                  </a:lnTo>
                  <a:lnTo>
                    <a:pt x="4661" y="6095"/>
                  </a:lnTo>
                  <a:lnTo>
                    <a:pt x="4661" y="6095"/>
                  </a:lnTo>
                  <a:lnTo>
                    <a:pt x="4661" y="6095"/>
                  </a:lnTo>
                  <a:lnTo>
                    <a:pt x="4661" y="6095"/>
                  </a:lnTo>
                  <a:lnTo>
                    <a:pt x="4661" y="6095"/>
                  </a:lnTo>
                  <a:lnTo>
                    <a:pt x="4629" y="6095"/>
                  </a:lnTo>
                  <a:lnTo>
                    <a:pt x="4582" y="6095"/>
                  </a:lnTo>
                  <a:lnTo>
                    <a:pt x="4551" y="6095"/>
                  </a:lnTo>
                  <a:lnTo>
                    <a:pt x="4472" y="6095"/>
                  </a:lnTo>
                  <a:lnTo>
                    <a:pt x="4409" y="6095"/>
                  </a:lnTo>
                  <a:lnTo>
                    <a:pt x="4299" y="6095"/>
                  </a:lnTo>
                  <a:lnTo>
                    <a:pt x="4141" y="6095"/>
                  </a:lnTo>
                  <a:lnTo>
                    <a:pt x="3968" y="6095"/>
                  </a:lnTo>
                  <a:lnTo>
                    <a:pt x="3779" y="6095"/>
                  </a:lnTo>
                  <a:lnTo>
                    <a:pt x="3559" y="6095"/>
                  </a:lnTo>
                  <a:lnTo>
                    <a:pt x="3338" y="6095"/>
                  </a:lnTo>
                  <a:lnTo>
                    <a:pt x="3118" y="6095"/>
                  </a:lnTo>
                  <a:lnTo>
                    <a:pt x="2897" y="6095"/>
                  </a:lnTo>
                  <a:lnTo>
                    <a:pt x="2646" y="6095"/>
                  </a:lnTo>
                  <a:lnTo>
                    <a:pt x="2457" y="6095"/>
                  </a:lnTo>
                  <a:lnTo>
                    <a:pt x="2236" y="6095"/>
                  </a:lnTo>
                  <a:lnTo>
                    <a:pt x="2094" y="6095"/>
                  </a:lnTo>
                  <a:lnTo>
                    <a:pt x="1953" y="6095"/>
                  </a:lnTo>
                  <a:lnTo>
                    <a:pt x="1843" y="6095"/>
                  </a:lnTo>
                  <a:lnTo>
                    <a:pt x="1732" y="6095"/>
                  </a:lnTo>
                  <a:lnTo>
                    <a:pt x="1685" y="6095"/>
                  </a:lnTo>
                  <a:lnTo>
                    <a:pt x="1622" y="6095"/>
                  </a:lnTo>
                  <a:lnTo>
                    <a:pt x="1622" y="6095"/>
                  </a:lnTo>
                  <a:lnTo>
                    <a:pt x="1575" y="6095"/>
                  </a:lnTo>
                  <a:lnTo>
                    <a:pt x="1575" y="6095"/>
                  </a:lnTo>
                  <a:lnTo>
                    <a:pt x="1575" y="6095"/>
                  </a:lnTo>
                  <a:lnTo>
                    <a:pt x="1575" y="6095"/>
                  </a:lnTo>
                  <a:lnTo>
                    <a:pt x="1575" y="6095"/>
                  </a:lnTo>
                  <a:lnTo>
                    <a:pt x="1575" y="6095"/>
                  </a:lnTo>
                  <a:lnTo>
                    <a:pt x="1543" y="6095"/>
                  </a:lnTo>
                  <a:lnTo>
                    <a:pt x="1543" y="6095"/>
                  </a:lnTo>
                  <a:lnTo>
                    <a:pt x="1543" y="6095"/>
                  </a:lnTo>
                  <a:lnTo>
                    <a:pt x="1512" y="6095"/>
                  </a:lnTo>
                  <a:lnTo>
                    <a:pt x="1465" y="6095"/>
                  </a:lnTo>
                  <a:lnTo>
                    <a:pt x="1433" y="6095"/>
                  </a:lnTo>
                  <a:lnTo>
                    <a:pt x="1355" y="6095"/>
                  </a:lnTo>
                  <a:lnTo>
                    <a:pt x="1323" y="6095"/>
                  </a:lnTo>
                  <a:lnTo>
                    <a:pt x="1213" y="6095"/>
                  </a:lnTo>
                  <a:lnTo>
                    <a:pt x="1134" y="6095"/>
                  </a:lnTo>
                  <a:lnTo>
                    <a:pt x="1024" y="6095"/>
                  </a:lnTo>
                  <a:lnTo>
                    <a:pt x="914" y="6079"/>
                  </a:lnTo>
                  <a:lnTo>
                    <a:pt x="772" y="6079"/>
                  </a:lnTo>
                  <a:lnTo>
                    <a:pt x="662" y="6064"/>
                  </a:lnTo>
                  <a:lnTo>
                    <a:pt x="552" y="6041"/>
                  </a:lnTo>
                  <a:lnTo>
                    <a:pt x="441" y="6010"/>
                  </a:lnTo>
                  <a:lnTo>
                    <a:pt x="363" y="5971"/>
                  </a:lnTo>
                  <a:lnTo>
                    <a:pt x="252" y="5932"/>
                  </a:lnTo>
                  <a:lnTo>
                    <a:pt x="221" y="5863"/>
                  </a:lnTo>
                  <a:lnTo>
                    <a:pt x="142" y="5808"/>
                  </a:lnTo>
                  <a:lnTo>
                    <a:pt x="111" y="5739"/>
                  </a:lnTo>
                  <a:lnTo>
                    <a:pt x="79" y="5661"/>
                  </a:lnTo>
                  <a:lnTo>
                    <a:pt x="32" y="5592"/>
                  </a:lnTo>
                  <a:lnTo>
                    <a:pt x="32" y="5522"/>
                  </a:lnTo>
                  <a:lnTo>
                    <a:pt x="32" y="5429"/>
                  </a:lnTo>
                  <a:lnTo>
                    <a:pt x="1" y="5375"/>
                  </a:lnTo>
                  <a:lnTo>
                    <a:pt x="1" y="5305"/>
                  </a:lnTo>
                  <a:lnTo>
                    <a:pt x="1" y="5251"/>
                  </a:lnTo>
                  <a:lnTo>
                    <a:pt x="1" y="5197"/>
                  </a:lnTo>
                  <a:lnTo>
                    <a:pt x="1" y="5158"/>
                  </a:lnTo>
                  <a:lnTo>
                    <a:pt x="1" y="5143"/>
                  </a:lnTo>
                  <a:lnTo>
                    <a:pt x="1" y="5119"/>
                  </a:lnTo>
                  <a:lnTo>
                    <a:pt x="1" y="5104"/>
                  </a:lnTo>
                  <a:lnTo>
                    <a:pt x="1" y="5088"/>
                  </a:lnTo>
                  <a:lnTo>
                    <a:pt x="1" y="5088"/>
                  </a:lnTo>
                  <a:lnTo>
                    <a:pt x="1" y="5088"/>
                  </a:lnTo>
                  <a:lnTo>
                    <a:pt x="1" y="5088"/>
                  </a:lnTo>
                  <a:lnTo>
                    <a:pt x="1" y="5088"/>
                  </a:lnTo>
                  <a:lnTo>
                    <a:pt x="1" y="5088"/>
                  </a:lnTo>
                  <a:lnTo>
                    <a:pt x="1" y="5065"/>
                  </a:lnTo>
                  <a:lnTo>
                    <a:pt x="1" y="5065"/>
                  </a:lnTo>
                  <a:lnTo>
                    <a:pt x="1" y="5034"/>
                  </a:lnTo>
                  <a:lnTo>
                    <a:pt x="1" y="4995"/>
                  </a:lnTo>
                  <a:lnTo>
                    <a:pt x="1" y="4926"/>
                  </a:lnTo>
                  <a:lnTo>
                    <a:pt x="1" y="4848"/>
                  </a:lnTo>
                  <a:lnTo>
                    <a:pt x="1" y="4724"/>
                  </a:lnTo>
                  <a:lnTo>
                    <a:pt x="1" y="4585"/>
                  </a:lnTo>
                  <a:lnTo>
                    <a:pt x="1" y="4399"/>
                  </a:lnTo>
                  <a:lnTo>
                    <a:pt x="1" y="4182"/>
                  </a:lnTo>
                  <a:lnTo>
                    <a:pt x="1" y="3911"/>
                  </a:lnTo>
                  <a:lnTo>
                    <a:pt x="1" y="3640"/>
                  </a:lnTo>
                  <a:lnTo>
                    <a:pt x="1" y="3354"/>
                  </a:lnTo>
                  <a:lnTo>
                    <a:pt x="1" y="3044"/>
                  </a:lnTo>
                  <a:lnTo>
                    <a:pt x="1" y="2742"/>
                  </a:lnTo>
                  <a:lnTo>
                    <a:pt x="1" y="2456"/>
                  </a:lnTo>
                  <a:lnTo>
                    <a:pt x="1" y="2161"/>
                  </a:lnTo>
                  <a:lnTo>
                    <a:pt x="1" y="1914"/>
                  </a:lnTo>
                  <a:lnTo>
                    <a:pt x="1" y="1697"/>
                  </a:lnTo>
                  <a:lnTo>
                    <a:pt x="1" y="1511"/>
                  </a:lnTo>
                  <a:lnTo>
                    <a:pt x="1" y="1371"/>
                  </a:lnTo>
                  <a:lnTo>
                    <a:pt x="1" y="1240"/>
                  </a:lnTo>
                  <a:lnTo>
                    <a:pt x="1" y="1170"/>
                  </a:lnTo>
                  <a:lnTo>
                    <a:pt x="1" y="1100"/>
                  </a:lnTo>
                  <a:lnTo>
                    <a:pt x="1" y="1062"/>
                  </a:lnTo>
                  <a:lnTo>
                    <a:pt x="1" y="1031"/>
                  </a:lnTo>
                  <a:lnTo>
                    <a:pt x="1" y="1031"/>
                  </a:lnTo>
                  <a:lnTo>
                    <a:pt x="1" y="1008"/>
                  </a:lnTo>
                  <a:lnTo>
                    <a:pt x="1" y="1008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" name="Google Shape;317;p25"/>
            <p:cNvSpPr/>
            <p:nvPr/>
          </p:nvSpPr>
          <p:spPr>
            <a:xfrm>
              <a:off x="1964825" y="2181900"/>
              <a:ext cx="155100" cy="17250"/>
            </a:xfrm>
            <a:custGeom>
              <a:rect b="b" l="l" r="r" t="t"/>
              <a:pathLst>
                <a:path extrusionOk="0" fill="none" h="690" w="6204">
                  <a:moveTo>
                    <a:pt x="1" y="689"/>
                  </a:moveTo>
                  <a:lnTo>
                    <a:pt x="1" y="689"/>
                  </a:lnTo>
                  <a:lnTo>
                    <a:pt x="1" y="689"/>
                  </a:lnTo>
                  <a:lnTo>
                    <a:pt x="32" y="674"/>
                  </a:lnTo>
                  <a:lnTo>
                    <a:pt x="32" y="674"/>
                  </a:lnTo>
                  <a:lnTo>
                    <a:pt x="79" y="651"/>
                  </a:lnTo>
                  <a:lnTo>
                    <a:pt x="111" y="651"/>
                  </a:lnTo>
                  <a:lnTo>
                    <a:pt x="189" y="620"/>
                  </a:lnTo>
                  <a:lnTo>
                    <a:pt x="300" y="596"/>
                  </a:lnTo>
                  <a:lnTo>
                    <a:pt x="410" y="566"/>
                  </a:lnTo>
                  <a:lnTo>
                    <a:pt x="520" y="511"/>
                  </a:lnTo>
                  <a:lnTo>
                    <a:pt x="693" y="457"/>
                  </a:lnTo>
                  <a:lnTo>
                    <a:pt x="882" y="403"/>
                  </a:lnTo>
                  <a:lnTo>
                    <a:pt x="1103" y="325"/>
                  </a:lnTo>
                  <a:lnTo>
                    <a:pt x="1355" y="256"/>
                  </a:lnTo>
                  <a:lnTo>
                    <a:pt x="1622" y="202"/>
                  </a:lnTo>
                  <a:lnTo>
                    <a:pt x="1906" y="132"/>
                  </a:lnTo>
                  <a:lnTo>
                    <a:pt x="2205" y="78"/>
                  </a:lnTo>
                  <a:lnTo>
                    <a:pt x="2504" y="39"/>
                  </a:lnTo>
                  <a:lnTo>
                    <a:pt x="2787" y="23"/>
                  </a:lnTo>
                  <a:lnTo>
                    <a:pt x="3118" y="0"/>
                  </a:lnTo>
                  <a:lnTo>
                    <a:pt x="3417" y="23"/>
                  </a:lnTo>
                  <a:lnTo>
                    <a:pt x="3748" y="39"/>
                  </a:lnTo>
                  <a:lnTo>
                    <a:pt x="4031" y="78"/>
                  </a:lnTo>
                  <a:lnTo>
                    <a:pt x="4330" y="132"/>
                  </a:lnTo>
                  <a:lnTo>
                    <a:pt x="4582" y="202"/>
                  </a:lnTo>
                  <a:lnTo>
                    <a:pt x="4850" y="256"/>
                  </a:lnTo>
                  <a:lnTo>
                    <a:pt x="5102" y="325"/>
                  </a:lnTo>
                  <a:lnTo>
                    <a:pt x="5322" y="403"/>
                  </a:lnTo>
                  <a:lnTo>
                    <a:pt x="5542" y="457"/>
                  </a:lnTo>
                  <a:lnTo>
                    <a:pt x="5684" y="511"/>
                  </a:lnTo>
                  <a:lnTo>
                    <a:pt x="5842" y="566"/>
                  </a:lnTo>
                  <a:lnTo>
                    <a:pt x="5952" y="596"/>
                  </a:lnTo>
                  <a:lnTo>
                    <a:pt x="6015" y="620"/>
                  </a:lnTo>
                  <a:lnTo>
                    <a:pt x="6093" y="651"/>
                  </a:lnTo>
                  <a:lnTo>
                    <a:pt x="6156" y="651"/>
                  </a:lnTo>
                  <a:lnTo>
                    <a:pt x="6156" y="674"/>
                  </a:lnTo>
                  <a:lnTo>
                    <a:pt x="6204" y="674"/>
                  </a:lnTo>
                  <a:lnTo>
                    <a:pt x="6204" y="689"/>
                  </a:lnTo>
                  <a:lnTo>
                    <a:pt x="6204" y="689"/>
                  </a:lnTo>
                  <a:lnTo>
                    <a:pt x="6204" y="689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" name="Google Shape;318;p25"/>
            <p:cNvSpPr/>
            <p:nvPr/>
          </p:nvSpPr>
          <p:spPr>
            <a:xfrm>
              <a:off x="1964825" y="2249650"/>
              <a:ext cx="155100" cy="17050"/>
            </a:xfrm>
            <a:custGeom>
              <a:rect b="b" l="l" r="r" t="t"/>
              <a:pathLst>
                <a:path extrusionOk="0" fill="none" h="682" w="6204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79" y="39"/>
                  </a:lnTo>
                  <a:lnTo>
                    <a:pt x="111" y="39"/>
                  </a:lnTo>
                  <a:lnTo>
                    <a:pt x="189" y="70"/>
                  </a:lnTo>
                  <a:lnTo>
                    <a:pt x="300" y="93"/>
                  </a:lnTo>
                  <a:lnTo>
                    <a:pt x="410" y="124"/>
                  </a:lnTo>
                  <a:lnTo>
                    <a:pt x="520" y="179"/>
                  </a:lnTo>
                  <a:lnTo>
                    <a:pt x="693" y="233"/>
                  </a:lnTo>
                  <a:lnTo>
                    <a:pt x="882" y="287"/>
                  </a:lnTo>
                  <a:lnTo>
                    <a:pt x="1103" y="364"/>
                  </a:lnTo>
                  <a:lnTo>
                    <a:pt x="1355" y="434"/>
                  </a:lnTo>
                  <a:lnTo>
                    <a:pt x="1622" y="488"/>
                  </a:lnTo>
                  <a:lnTo>
                    <a:pt x="1906" y="558"/>
                  </a:lnTo>
                  <a:lnTo>
                    <a:pt x="2205" y="597"/>
                  </a:lnTo>
                  <a:lnTo>
                    <a:pt x="2504" y="651"/>
                  </a:lnTo>
                  <a:lnTo>
                    <a:pt x="2787" y="666"/>
                  </a:lnTo>
                  <a:lnTo>
                    <a:pt x="3118" y="682"/>
                  </a:lnTo>
                  <a:lnTo>
                    <a:pt x="3417" y="666"/>
                  </a:lnTo>
                  <a:lnTo>
                    <a:pt x="3748" y="651"/>
                  </a:lnTo>
                  <a:lnTo>
                    <a:pt x="4031" y="597"/>
                  </a:lnTo>
                  <a:lnTo>
                    <a:pt x="4330" y="558"/>
                  </a:lnTo>
                  <a:lnTo>
                    <a:pt x="4582" y="488"/>
                  </a:lnTo>
                  <a:lnTo>
                    <a:pt x="4850" y="434"/>
                  </a:lnTo>
                  <a:lnTo>
                    <a:pt x="5102" y="364"/>
                  </a:lnTo>
                  <a:lnTo>
                    <a:pt x="5322" y="287"/>
                  </a:lnTo>
                  <a:lnTo>
                    <a:pt x="5542" y="233"/>
                  </a:lnTo>
                  <a:lnTo>
                    <a:pt x="5684" y="179"/>
                  </a:lnTo>
                  <a:lnTo>
                    <a:pt x="5842" y="124"/>
                  </a:lnTo>
                  <a:lnTo>
                    <a:pt x="5952" y="93"/>
                  </a:lnTo>
                  <a:lnTo>
                    <a:pt x="6015" y="70"/>
                  </a:lnTo>
                  <a:lnTo>
                    <a:pt x="6093" y="39"/>
                  </a:lnTo>
                  <a:lnTo>
                    <a:pt x="6156" y="39"/>
                  </a:lnTo>
                  <a:lnTo>
                    <a:pt x="6156" y="16"/>
                  </a:lnTo>
                  <a:lnTo>
                    <a:pt x="6204" y="16"/>
                  </a:lnTo>
                  <a:lnTo>
                    <a:pt x="6204" y="0"/>
                  </a:lnTo>
                  <a:lnTo>
                    <a:pt x="6204" y="0"/>
                  </a:lnTo>
                  <a:lnTo>
                    <a:pt x="6204" y="0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" name="Google Shape;319;p25"/>
            <p:cNvSpPr/>
            <p:nvPr/>
          </p:nvSpPr>
          <p:spPr>
            <a:xfrm>
              <a:off x="1995925" y="2920425"/>
              <a:ext cx="86225" cy="52675"/>
            </a:xfrm>
            <a:custGeom>
              <a:rect b="b" l="l" r="r" t="t"/>
              <a:pathLst>
                <a:path extrusionOk="0" fill="none" h="2107" w="3449">
                  <a:moveTo>
                    <a:pt x="0" y="0"/>
                  </a:moveTo>
                  <a:lnTo>
                    <a:pt x="0" y="0"/>
                  </a:lnTo>
                  <a:lnTo>
                    <a:pt x="1732" y="2107"/>
                  </a:lnTo>
                  <a:lnTo>
                    <a:pt x="3448" y="0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" name="Google Shape;320;p25"/>
            <p:cNvSpPr/>
            <p:nvPr/>
          </p:nvSpPr>
          <p:spPr>
            <a:xfrm>
              <a:off x="2019925" y="2815700"/>
              <a:ext cx="25" cy="25"/>
            </a:xfrm>
            <a:custGeom>
              <a:rect b="b" l="l" r="r" t="t"/>
              <a:pathLst>
                <a:path extrusionOk="0" fill="none" h="1" w="1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Google Shape;321;p25"/>
            <p:cNvSpPr/>
            <p:nvPr/>
          </p:nvSpPr>
          <p:spPr>
            <a:xfrm>
              <a:off x="2028200" y="2807950"/>
              <a:ext cx="25" cy="7775"/>
            </a:xfrm>
            <a:custGeom>
              <a:rect b="b" l="l" r="r" t="t"/>
              <a:pathLst>
                <a:path extrusionOk="0" fill="none" h="311" w="1">
                  <a:moveTo>
                    <a:pt x="0" y="1"/>
                  </a:moveTo>
                  <a:lnTo>
                    <a:pt x="0" y="310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" name="Google Shape;322;p25"/>
            <p:cNvSpPr/>
            <p:nvPr/>
          </p:nvSpPr>
          <p:spPr>
            <a:xfrm>
              <a:off x="2036450" y="2799825"/>
              <a:ext cx="25" cy="69525"/>
            </a:xfrm>
            <a:custGeom>
              <a:rect b="b" l="l" r="r" t="t"/>
              <a:pathLst>
                <a:path extrusionOk="0" fill="none" h="2781" w="1">
                  <a:moveTo>
                    <a:pt x="1" y="2780"/>
                  </a:moveTo>
                  <a:lnTo>
                    <a:pt x="1" y="0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" name="Google Shape;323;p25"/>
            <p:cNvSpPr/>
            <p:nvPr/>
          </p:nvSpPr>
          <p:spPr>
            <a:xfrm>
              <a:off x="2044725" y="2794400"/>
              <a:ext cx="25" cy="74950"/>
            </a:xfrm>
            <a:custGeom>
              <a:rect b="b" l="l" r="r" t="t"/>
              <a:pathLst>
                <a:path extrusionOk="0" fill="none" h="2998" w="1">
                  <a:moveTo>
                    <a:pt x="1" y="0"/>
                  </a:moveTo>
                  <a:lnTo>
                    <a:pt x="1" y="2997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" name="Google Shape;324;p25"/>
            <p:cNvSpPr/>
            <p:nvPr/>
          </p:nvSpPr>
          <p:spPr>
            <a:xfrm>
              <a:off x="2053000" y="2802525"/>
              <a:ext cx="25" cy="13200"/>
            </a:xfrm>
            <a:custGeom>
              <a:rect b="b" l="l" r="r" t="t"/>
              <a:pathLst>
                <a:path extrusionOk="0" fill="none" h="528" w="1">
                  <a:moveTo>
                    <a:pt x="0" y="527"/>
                  </a:moveTo>
                  <a:lnTo>
                    <a:pt x="0" y="1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" name="Google Shape;325;p25"/>
            <p:cNvSpPr/>
            <p:nvPr/>
          </p:nvSpPr>
          <p:spPr>
            <a:xfrm>
              <a:off x="2061250" y="2810650"/>
              <a:ext cx="25" cy="5075"/>
            </a:xfrm>
            <a:custGeom>
              <a:rect b="b" l="l" r="r" t="t"/>
              <a:pathLst>
                <a:path extrusionOk="0" fill="none" h="203" w="1">
                  <a:moveTo>
                    <a:pt x="1" y="1"/>
                  </a:moveTo>
                  <a:lnTo>
                    <a:pt x="1" y="202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" name="Google Shape;326;p25"/>
            <p:cNvSpPr/>
            <p:nvPr/>
          </p:nvSpPr>
          <p:spPr>
            <a:xfrm>
              <a:off x="2019925" y="2793050"/>
              <a:ext cx="45675" cy="76300"/>
            </a:xfrm>
            <a:custGeom>
              <a:rect b="b" l="l" r="r" t="t"/>
              <a:pathLst>
                <a:path extrusionOk="0" fill="none" h="3052" w="1827">
                  <a:moveTo>
                    <a:pt x="914" y="0"/>
                  </a:moveTo>
                  <a:lnTo>
                    <a:pt x="1827" y="906"/>
                  </a:lnTo>
                  <a:lnTo>
                    <a:pt x="1213" y="906"/>
                  </a:lnTo>
                  <a:lnTo>
                    <a:pt x="1213" y="3051"/>
                  </a:lnTo>
                  <a:lnTo>
                    <a:pt x="615" y="3051"/>
                  </a:lnTo>
                  <a:lnTo>
                    <a:pt x="615" y="906"/>
                  </a:lnTo>
                  <a:lnTo>
                    <a:pt x="1" y="906"/>
                  </a:lnTo>
                  <a:lnTo>
                    <a:pt x="914" y="0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" name="Google Shape;327;p25"/>
            <p:cNvSpPr/>
            <p:nvPr/>
          </p:nvSpPr>
          <p:spPr>
            <a:xfrm>
              <a:off x="436875" y="537000"/>
              <a:ext cx="105525" cy="37575"/>
            </a:xfrm>
            <a:custGeom>
              <a:rect b="b" l="l" r="r" t="t"/>
              <a:pathLst>
                <a:path extrusionOk="0" fill="none" h="1503" w="4221">
                  <a:moveTo>
                    <a:pt x="1" y="0"/>
                  </a:moveTo>
                  <a:lnTo>
                    <a:pt x="1" y="0"/>
                  </a:lnTo>
                  <a:lnTo>
                    <a:pt x="1103" y="1503"/>
                  </a:lnTo>
                  <a:lnTo>
                    <a:pt x="2142" y="0"/>
                  </a:lnTo>
                  <a:lnTo>
                    <a:pt x="3197" y="1503"/>
                  </a:lnTo>
                  <a:lnTo>
                    <a:pt x="4220" y="0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" name="Google Shape;328;p25"/>
            <p:cNvSpPr/>
            <p:nvPr/>
          </p:nvSpPr>
          <p:spPr>
            <a:xfrm>
              <a:off x="337300" y="394525"/>
              <a:ext cx="309775" cy="25"/>
            </a:xfrm>
            <a:custGeom>
              <a:rect b="b" l="l" r="r" t="t"/>
              <a:pathLst>
                <a:path extrusionOk="0" fill="none" h="1" w="12391">
                  <a:moveTo>
                    <a:pt x="12391" y="0"/>
                  </a:moveTo>
                  <a:lnTo>
                    <a:pt x="1" y="0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9" name="Google Shape;329;p25"/>
            <p:cNvSpPr/>
            <p:nvPr/>
          </p:nvSpPr>
          <p:spPr>
            <a:xfrm>
              <a:off x="337300" y="699425"/>
              <a:ext cx="309775" cy="25"/>
            </a:xfrm>
            <a:custGeom>
              <a:rect b="b" l="l" r="r" t="t"/>
              <a:pathLst>
                <a:path extrusionOk="0" fill="none" h="1" w="12391">
                  <a:moveTo>
                    <a:pt x="1" y="0"/>
                  </a:moveTo>
                  <a:lnTo>
                    <a:pt x="12391" y="0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" name="Google Shape;330;p25"/>
            <p:cNvSpPr/>
            <p:nvPr/>
          </p:nvSpPr>
          <p:spPr>
            <a:xfrm>
              <a:off x="469950" y="417175"/>
              <a:ext cx="25" cy="25"/>
            </a:xfrm>
            <a:custGeom>
              <a:rect b="b" l="l" r="r" t="t"/>
              <a:pathLst>
                <a:path extrusionOk="0" fill="none" h="1" w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" name="Google Shape;331;p25"/>
            <p:cNvSpPr/>
            <p:nvPr/>
          </p:nvSpPr>
          <p:spPr>
            <a:xfrm>
              <a:off x="478200" y="409025"/>
              <a:ext cx="25" cy="8175"/>
            </a:xfrm>
            <a:custGeom>
              <a:rect b="b" l="l" r="r" t="t"/>
              <a:pathLst>
                <a:path extrusionOk="0" fill="none" h="327" w="1">
                  <a:moveTo>
                    <a:pt x="1" y="1"/>
                  </a:moveTo>
                  <a:lnTo>
                    <a:pt x="1" y="326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" name="Google Shape;332;p25"/>
            <p:cNvSpPr/>
            <p:nvPr/>
          </p:nvSpPr>
          <p:spPr>
            <a:xfrm>
              <a:off x="486475" y="400325"/>
              <a:ext cx="25" cy="99725"/>
            </a:xfrm>
            <a:custGeom>
              <a:rect b="b" l="l" r="r" t="t"/>
              <a:pathLst>
                <a:path extrusionOk="0" fill="none" h="3989" w="1">
                  <a:moveTo>
                    <a:pt x="0" y="3988"/>
                  </a:moveTo>
                  <a:lnTo>
                    <a:pt x="0" y="0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" name="Google Shape;333;p25"/>
            <p:cNvSpPr/>
            <p:nvPr/>
          </p:nvSpPr>
          <p:spPr>
            <a:xfrm>
              <a:off x="494750" y="396850"/>
              <a:ext cx="25" cy="103200"/>
            </a:xfrm>
            <a:custGeom>
              <a:rect b="b" l="l" r="r" t="t"/>
              <a:pathLst>
                <a:path extrusionOk="0" fill="none" h="4128" w="1">
                  <a:moveTo>
                    <a:pt x="0" y="0"/>
                  </a:moveTo>
                  <a:lnTo>
                    <a:pt x="0" y="4127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" name="Google Shape;334;p25"/>
            <p:cNvSpPr/>
            <p:nvPr/>
          </p:nvSpPr>
          <p:spPr>
            <a:xfrm>
              <a:off x="503000" y="404975"/>
              <a:ext cx="25" cy="12225"/>
            </a:xfrm>
            <a:custGeom>
              <a:rect b="b" l="l" r="r" t="t"/>
              <a:pathLst>
                <a:path extrusionOk="0" fill="none" h="489" w="1">
                  <a:moveTo>
                    <a:pt x="1" y="488"/>
                  </a:moveTo>
                  <a:lnTo>
                    <a:pt x="1" y="0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" name="Google Shape;335;p25"/>
            <p:cNvSpPr/>
            <p:nvPr/>
          </p:nvSpPr>
          <p:spPr>
            <a:xfrm>
              <a:off x="511275" y="413100"/>
              <a:ext cx="25" cy="4100"/>
            </a:xfrm>
            <a:custGeom>
              <a:rect b="b" l="l" r="r" t="t"/>
              <a:pathLst>
                <a:path extrusionOk="0" fill="none" h="164" w="1">
                  <a:moveTo>
                    <a:pt x="0" y="0"/>
                  </a:moveTo>
                  <a:lnTo>
                    <a:pt x="0" y="163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" name="Google Shape;336;p25"/>
            <p:cNvSpPr/>
            <p:nvPr/>
          </p:nvSpPr>
          <p:spPr>
            <a:xfrm>
              <a:off x="469950" y="394525"/>
              <a:ext cx="45275" cy="105525"/>
            </a:xfrm>
            <a:custGeom>
              <a:rect b="b" l="l" r="r" t="t"/>
              <a:pathLst>
                <a:path extrusionOk="0" fill="none" h="4221" w="1811">
                  <a:moveTo>
                    <a:pt x="882" y="0"/>
                  </a:moveTo>
                  <a:lnTo>
                    <a:pt x="1811" y="906"/>
                  </a:lnTo>
                  <a:lnTo>
                    <a:pt x="1212" y="906"/>
                  </a:lnTo>
                  <a:lnTo>
                    <a:pt x="1212" y="4220"/>
                  </a:lnTo>
                  <a:lnTo>
                    <a:pt x="598" y="4220"/>
                  </a:lnTo>
                  <a:lnTo>
                    <a:pt x="598" y="906"/>
                  </a:lnTo>
                  <a:lnTo>
                    <a:pt x="0" y="906"/>
                  </a:lnTo>
                  <a:lnTo>
                    <a:pt x="882" y="0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" name="Google Shape;337;p25"/>
            <p:cNvSpPr/>
            <p:nvPr/>
          </p:nvSpPr>
          <p:spPr>
            <a:xfrm>
              <a:off x="469950" y="677350"/>
              <a:ext cx="25" cy="25"/>
            </a:xfrm>
            <a:custGeom>
              <a:rect b="b" l="l" r="r" t="t"/>
              <a:pathLst>
                <a:path extrusionOk="0" fill="none" h="1" w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" name="Google Shape;338;p25"/>
            <p:cNvSpPr/>
            <p:nvPr/>
          </p:nvSpPr>
          <p:spPr>
            <a:xfrm>
              <a:off x="478200" y="677350"/>
              <a:ext cx="25" cy="8150"/>
            </a:xfrm>
            <a:custGeom>
              <a:rect b="b" l="l" r="r" t="t"/>
              <a:pathLst>
                <a:path extrusionOk="0" fill="none" h="326" w="1">
                  <a:moveTo>
                    <a:pt x="1" y="0"/>
                  </a:moveTo>
                  <a:lnTo>
                    <a:pt x="1" y="326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" name="Google Shape;339;p25"/>
            <p:cNvSpPr/>
            <p:nvPr/>
          </p:nvSpPr>
          <p:spPr>
            <a:xfrm>
              <a:off x="486475" y="604175"/>
              <a:ext cx="25" cy="89450"/>
            </a:xfrm>
            <a:custGeom>
              <a:rect b="b" l="l" r="r" t="t"/>
              <a:pathLst>
                <a:path extrusionOk="0" fill="none" h="3578" w="1">
                  <a:moveTo>
                    <a:pt x="0" y="3578"/>
                  </a:moveTo>
                  <a:lnTo>
                    <a:pt x="0" y="0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" name="Google Shape;340;p25"/>
            <p:cNvSpPr/>
            <p:nvPr/>
          </p:nvSpPr>
          <p:spPr>
            <a:xfrm>
              <a:off x="494750" y="604175"/>
              <a:ext cx="25" cy="92950"/>
            </a:xfrm>
            <a:custGeom>
              <a:rect b="b" l="l" r="r" t="t"/>
              <a:pathLst>
                <a:path extrusionOk="0" fill="none" h="3718" w="1">
                  <a:moveTo>
                    <a:pt x="0" y="0"/>
                  </a:moveTo>
                  <a:lnTo>
                    <a:pt x="0" y="3717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" name="Google Shape;341;p25"/>
            <p:cNvSpPr/>
            <p:nvPr/>
          </p:nvSpPr>
          <p:spPr>
            <a:xfrm>
              <a:off x="503000" y="677350"/>
              <a:ext cx="25" cy="11825"/>
            </a:xfrm>
            <a:custGeom>
              <a:rect b="b" l="l" r="r" t="t"/>
              <a:pathLst>
                <a:path extrusionOk="0" fill="none" h="473" w="1">
                  <a:moveTo>
                    <a:pt x="1" y="473"/>
                  </a:moveTo>
                  <a:lnTo>
                    <a:pt x="1" y="0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" name="Google Shape;342;p25"/>
            <p:cNvSpPr/>
            <p:nvPr/>
          </p:nvSpPr>
          <p:spPr>
            <a:xfrm>
              <a:off x="511275" y="677350"/>
              <a:ext cx="25" cy="3700"/>
            </a:xfrm>
            <a:custGeom>
              <a:rect b="b" l="l" r="r" t="t"/>
              <a:pathLst>
                <a:path extrusionOk="0" fill="none" h="148" w="1">
                  <a:moveTo>
                    <a:pt x="0" y="0"/>
                  </a:moveTo>
                  <a:lnTo>
                    <a:pt x="0" y="147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" name="Google Shape;343;p25"/>
            <p:cNvSpPr/>
            <p:nvPr/>
          </p:nvSpPr>
          <p:spPr>
            <a:xfrm>
              <a:off x="469950" y="604175"/>
              <a:ext cx="45275" cy="95275"/>
            </a:xfrm>
            <a:custGeom>
              <a:rect b="b" l="l" r="r" t="t"/>
              <a:pathLst>
                <a:path extrusionOk="0" fill="none" h="3811" w="1811">
                  <a:moveTo>
                    <a:pt x="882" y="3810"/>
                  </a:moveTo>
                  <a:lnTo>
                    <a:pt x="1811" y="2927"/>
                  </a:lnTo>
                  <a:lnTo>
                    <a:pt x="1212" y="2927"/>
                  </a:lnTo>
                  <a:lnTo>
                    <a:pt x="1212" y="0"/>
                  </a:lnTo>
                  <a:lnTo>
                    <a:pt x="598" y="0"/>
                  </a:lnTo>
                  <a:lnTo>
                    <a:pt x="598" y="2927"/>
                  </a:lnTo>
                  <a:lnTo>
                    <a:pt x="0" y="2927"/>
                  </a:lnTo>
                  <a:lnTo>
                    <a:pt x="882" y="3810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" name="Google Shape;344;p25"/>
            <p:cNvSpPr/>
            <p:nvPr/>
          </p:nvSpPr>
          <p:spPr>
            <a:xfrm>
              <a:off x="1964825" y="242175"/>
              <a:ext cx="155100" cy="152375"/>
            </a:xfrm>
            <a:custGeom>
              <a:rect b="b" l="l" r="r" t="t"/>
              <a:pathLst>
                <a:path extrusionOk="0" fill="none" h="6095" w="6204">
                  <a:moveTo>
                    <a:pt x="1" y="1007"/>
                  </a:moveTo>
                  <a:lnTo>
                    <a:pt x="1" y="1007"/>
                  </a:lnTo>
                  <a:lnTo>
                    <a:pt x="1" y="1007"/>
                  </a:lnTo>
                  <a:lnTo>
                    <a:pt x="1" y="1007"/>
                  </a:lnTo>
                  <a:lnTo>
                    <a:pt x="1" y="1007"/>
                  </a:lnTo>
                  <a:lnTo>
                    <a:pt x="1" y="991"/>
                  </a:lnTo>
                  <a:lnTo>
                    <a:pt x="1" y="968"/>
                  </a:lnTo>
                  <a:lnTo>
                    <a:pt x="1" y="952"/>
                  </a:lnTo>
                  <a:lnTo>
                    <a:pt x="1" y="937"/>
                  </a:lnTo>
                  <a:lnTo>
                    <a:pt x="1" y="898"/>
                  </a:lnTo>
                  <a:lnTo>
                    <a:pt x="1" y="844"/>
                  </a:lnTo>
                  <a:lnTo>
                    <a:pt x="1" y="790"/>
                  </a:lnTo>
                  <a:lnTo>
                    <a:pt x="1" y="720"/>
                  </a:lnTo>
                  <a:lnTo>
                    <a:pt x="32" y="666"/>
                  </a:lnTo>
                  <a:lnTo>
                    <a:pt x="32" y="573"/>
                  </a:lnTo>
                  <a:lnTo>
                    <a:pt x="32" y="503"/>
                  </a:lnTo>
                  <a:lnTo>
                    <a:pt x="79" y="434"/>
                  </a:lnTo>
                  <a:lnTo>
                    <a:pt x="111" y="356"/>
                  </a:lnTo>
                  <a:lnTo>
                    <a:pt x="142" y="287"/>
                  </a:lnTo>
                  <a:lnTo>
                    <a:pt x="221" y="232"/>
                  </a:lnTo>
                  <a:lnTo>
                    <a:pt x="252" y="178"/>
                  </a:lnTo>
                  <a:lnTo>
                    <a:pt x="363" y="124"/>
                  </a:lnTo>
                  <a:lnTo>
                    <a:pt x="441" y="85"/>
                  </a:lnTo>
                  <a:lnTo>
                    <a:pt x="552" y="54"/>
                  </a:lnTo>
                  <a:lnTo>
                    <a:pt x="662" y="31"/>
                  </a:lnTo>
                  <a:lnTo>
                    <a:pt x="772" y="16"/>
                  </a:lnTo>
                  <a:lnTo>
                    <a:pt x="914" y="16"/>
                  </a:lnTo>
                  <a:lnTo>
                    <a:pt x="1024" y="0"/>
                  </a:lnTo>
                  <a:lnTo>
                    <a:pt x="1134" y="0"/>
                  </a:lnTo>
                  <a:lnTo>
                    <a:pt x="1213" y="0"/>
                  </a:lnTo>
                  <a:lnTo>
                    <a:pt x="1323" y="0"/>
                  </a:lnTo>
                  <a:lnTo>
                    <a:pt x="1355" y="0"/>
                  </a:lnTo>
                  <a:lnTo>
                    <a:pt x="1433" y="0"/>
                  </a:lnTo>
                  <a:lnTo>
                    <a:pt x="1465" y="0"/>
                  </a:lnTo>
                  <a:lnTo>
                    <a:pt x="1512" y="0"/>
                  </a:lnTo>
                  <a:lnTo>
                    <a:pt x="1543" y="0"/>
                  </a:lnTo>
                  <a:lnTo>
                    <a:pt x="1543" y="0"/>
                  </a:lnTo>
                  <a:lnTo>
                    <a:pt x="1543" y="0"/>
                  </a:lnTo>
                  <a:lnTo>
                    <a:pt x="1575" y="0"/>
                  </a:lnTo>
                  <a:lnTo>
                    <a:pt x="1575" y="0"/>
                  </a:lnTo>
                  <a:lnTo>
                    <a:pt x="1575" y="0"/>
                  </a:lnTo>
                  <a:lnTo>
                    <a:pt x="1575" y="0"/>
                  </a:lnTo>
                  <a:lnTo>
                    <a:pt x="1575" y="0"/>
                  </a:lnTo>
                  <a:lnTo>
                    <a:pt x="1575" y="0"/>
                  </a:lnTo>
                  <a:lnTo>
                    <a:pt x="1622" y="0"/>
                  </a:lnTo>
                  <a:lnTo>
                    <a:pt x="1622" y="0"/>
                  </a:lnTo>
                  <a:lnTo>
                    <a:pt x="1685" y="0"/>
                  </a:lnTo>
                  <a:lnTo>
                    <a:pt x="1732" y="0"/>
                  </a:lnTo>
                  <a:lnTo>
                    <a:pt x="1843" y="0"/>
                  </a:lnTo>
                  <a:lnTo>
                    <a:pt x="1953" y="0"/>
                  </a:lnTo>
                  <a:lnTo>
                    <a:pt x="2094" y="0"/>
                  </a:lnTo>
                  <a:lnTo>
                    <a:pt x="2236" y="0"/>
                  </a:lnTo>
                  <a:lnTo>
                    <a:pt x="2457" y="0"/>
                  </a:lnTo>
                  <a:lnTo>
                    <a:pt x="2646" y="0"/>
                  </a:lnTo>
                  <a:lnTo>
                    <a:pt x="2897" y="0"/>
                  </a:lnTo>
                  <a:lnTo>
                    <a:pt x="3118" y="0"/>
                  </a:lnTo>
                  <a:lnTo>
                    <a:pt x="3338" y="0"/>
                  </a:lnTo>
                  <a:lnTo>
                    <a:pt x="3559" y="0"/>
                  </a:lnTo>
                  <a:lnTo>
                    <a:pt x="3779" y="0"/>
                  </a:lnTo>
                  <a:lnTo>
                    <a:pt x="3968" y="0"/>
                  </a:lnTo>
                  <a:lnTo>
                    <a:pt x="4141" y="0"/>
                  </a:lnTo>
                  <a:lnTo>
                    <a:pt x="4299" y="0"/>
                  </a:lnTo>
                  <a:lnTo>
                    <a:pt x="4409" y="0"/>
                  </a:lnTo>
                  <a:lnTo>
                    <a:pt x="4472" y="0"/>
                  </a:lnTo>
                  <a:lnTo>
                    <a:pt x="4551" y="0"/>
                  </a:lnTo>
                  <a:lnTo>
                    <a:pt x="4582" y="0"/>
                  </a:lnTo>
                  <a:lnTo>
                    <a:pt x="4629" y="0"/>
                  </a:lnTo>
                  <a:lnTo>
                    <a:pt x="4661" y="0"/>
                  </a:lnTo>
                  <a:lnTo>
                    <a:pt x="4661" y="0"/>
                  </a:lnTo>
                  <a:lnTo>
                    <a:pt x="4661" y="0"/>
                  </a:lnTo>
                  <a:lnTo>
                    <a:pt x="4661" y="0"/>
                  </a:lnTo>
                  <a:lnTo>
                    <a:pt x="4661" y="0"/>
                  </a:lnTo>
                  <a:lnTo>
                    <a:pt x="4661" y="0"/>
                  </a:lnTo>
                  <a:lnTo>
                    <a:pt x="4661" y="0"/>
                  </a:lnTo>
                  <a:lnTo>
                    <a:pt x="4661" y="0"/>
                  </a:lnTo>
                  <a:lnTo>
                    <a:pt x="4692" y="0"/>
                  </a:lnTo>
                  <a:lnTo>
                    <a:pt x="4739" y="0"/>
                  </a:lnTo>
                  <a:lnTo>
                    <a:pt x="4739" y="0"/>
                  </a:lnTo>
                  <a:lnTo>
                    <a:pt x="4802" y="0"/>
                  </a:lnTo>
                  <a:lnTo>
                    <a:pt x="4850" y="0"/>
                  </a:lnTo>
                  <a:lnTo>
                    <a:pt x="4913" y="0"/>
                  </a:lnTo>
                  <a:lnTo>
                    <a:pt x="4991" y="0"/>
                  </a:lnTo>
                  <a:lnTo>
                    <a:pt x="5102" y="0"/>
                  </a:lnTo>
                  <a:lnTo>
                    <a:pt x="5212" y="0"/>
                  </a:lnTo>
                  <a:lnTo>
                    <a:pt x="5322" y="16"/>
                  </a:lnTo>
                  <a:lnTo>
                    <a:pt x="5432" y="16"/>
                  </a:lnTo>
                  <a:lnTo>
                    <a:pt x="5542" y="31"/>
                  </a:lnTo>
                  <a:lnTo>
                    <a:pt x="5653" y="54"/>
                  </a:lnTo>
                  <a:lnTo>
                    <a:pt x="5763" y="85"/>
                  </a:lnTo>
                  <a:lnTo>
                    <a:pt x="5873" y="124"/>
                  </a:lnTo>
                  <a:lnTo>
                    <a:pt x="5952" y="178"/>
                  </a:lnTo>
                  <a:lnTo>
                    <a:pt x="6015" y="232"/>
                  </a:lnTo>
                  <a:lnTo>
                    <a:pt x="6093" y="287"/>
                  </a:lnTo>
                  <a:lnTo>
                    <a:pt x="6125" y="356"/>
                  </a:lnTo>
                  <a:lnTo>
                    <a:pt x="6156" y="434"/>
                  </a:lnTo>
                  <a:lnTo>
                    <a:pt x="6156" y="503"/>
                  </a:lnTo>
                  <a:lnTo>
                    <a:pt x="6204" y="573"/>
                  </a:lnTo>
                  <a:lnTo>
                    <a:pt x="6204" y="666"/>
                  </a:lnTo>
                  <a:lnTo>
                    <a:pt x="6204" y="720"/>
                  </a:lnTo>
                  <a:lnTo>
                    <a:pt x="6204" y="790"/>
                  </a:lnTo>
                  <a:lnTo>
                    <a:pt x="6204" y="844"/>
                  </a:lnTo>
                  <a:lnTo>
                    <a:pt x="6204" y="898"/>
                  </a:lnTo>
                  <a:lnTo>
                    <a:pt x="6204" y="937"/>
                  </a:lnTo>
                  <a:lnTo>
                    <a:pt x="6204" y="952"/>
                  </a:lnTo>
                  <a:lnTo>
                    <a:pt x="6204" y="968"/>
                  </a:lnTo>
                  <a:lnTo>
                    <a:pt x="6204" y="991"/>
                  </a:lnTo>
                  <a:lnTo>
                    <a:pt x="6204" y="1007"/>
                  </a:lnTo>
                  <a:lnTo>
                    <a:pt x="6204" y="1007"/>
                  </a:lnTo>
                  <a:lnTo>
                    <a:pt x="6204" y="1007"/>
                  </a:lnTo>
                  <a:lnTo>
                    <a:pt x="6204" y="1007"/>
                  </a:lnTo>
                  <a:lnTo>
                    <a:pt x="6204" y="1007"/>
                  </a:lnTo>
                  <a:lnTo>
                    <a:pt x="6204" y="1007"/>
                  </a:lnTo>
                  <a:lnTo>
                    <a:pt x="6204" y="1022"/>
                  </a:lnTo>
                  <a:lnTo>
                    <a:pt x="6204" y="1022"/>
                  </a:lnTo>
                  <a:lnTo>
                    <a:pt x="6204" y="1061"/>
                  </a:lnTo>
                  <a:lnTo>
                    <a:pt x="6204" y="1100"/>
                  </a:lnTo>
                  <a:lnTo>
                    <a:pt x="6204" y="1169"/>
                  </a:lnTo>
                  <a:lnTo>
                    <a:pt x="6204" y="1239"/>
                  </a:lnTo>
                  <a:lnTo>
                    <a:pt x="6204" y="1371"/>
                  </a:lnTo>
                  <a:lnTo>
                    <a:pt x="6204" y="1510"/>
                  </a:lnTo>
                  <a:lnTo>
                    <a:pt x="6204" y="1696"/>
                  </a:lnTo>
                  <a:lnTo>
                    <a:pt x="6204" y="1913"/>
                  </a:lnTo>
                  <a:lnTo>
                    <a:pt x="6204" y="2184"/>
                  </a:lnTo>
                  <a:lnTo>
                    <a:pt x="6204" y="2447"/>
                  </a:lnTo>
                  <a:lnTo>
                    <a:pt x="6204" y="2741"/>
                  </a:lnTo>
                  <a:lnTo>
                    <a:pt x="6204" y="3043"/>
                  </a:lnTo>
                  <a:lnTo>
                    <a:pt x="6204" y="3353"/>
                  </a:lnTo>
                  <a:lnTo>
                    <a:pt x="6204" y="3639"/>
                  </a:lnTo>
                  <a:lnTo>
                    <a:pt x="6204" y="3934"/>
                  </a:lnTo>
                  <a:lnTo>
                    <a:pt x="6204" y="4181"/>
                  </a:lnTo>
                  <a:lnTo>
                    <a:pt x="6204" y="4398"/>
                  </a:lnTo>
                  <a:lnTo>
                    <a:pt x="6204" y="4576"/>
                  </a:lnTo>
                  <a:lnTo>
                    <a:pt x="6204" y="4724"/>
                  </a:lnTo>
                  <a:lnTo>
                    <a:pt x="6204" y="4847"/>
                  </a:lnTo>
                  <a:lnTo>
                    <a:pt x="6204" y="4925"/>
                  </a:lnTo>
                  <a:lnTo>
                    <a:pt x="6204" y="4995"/>
                  </a:lnTo>
                  <a:lnTo>
                    <a:pt x="6204" y="5033"/>
                  </a:lnTo>
                  <a:lnTo>
                    <a:pt x="6204" y="5064"/>
                  </a:lnTo>
                  <a:lnTo>
                    <a:pt x="6204" y="5064"/>
                  </a:lnTo>
                  <a:lnTo>
                    <a:pt x="6204" y="5087"/>
                  </a:lnTo>
                  <a:lnTo>
                    <a:pt x="6204" y="5087"/>
                  </a:lnTo>
                  <a:lnTo>
                    <a:pt x="6204" y="5087"/>
                  </a:lnTo>
                  <a:lnTo>
                    <a:pt x="6204" y="5087"/>
                  </a:lnTo>
                  <a:lnTo>
                    <a:pt x="6204" y="5087"/>
                  </a:lnTo>
                  <a:lnTo>
                    <a:pt x="6204" y="5087"/>
                  </a:lnTo>
                  <a:lnTo>
                    <a:pt x="6204" y="5103"/>
                  </a:lnTo>
                  <a:lnTo>
                    <a:pt x="6204" y="5118"/>
                  </a:lnTo>
                  <a:lnTo>
                    <a:pt x="6204" y="5142"/>
                  </a:lnTo>
                  <a:lnTo>
                    <a:pt x="6204" y="5173"/>
                  </a:lnTo>
                  <a:lnTo>
                    <a:pt x="6204" y="5211"/>
                  </a:lnTo>
                  <a:lnTo>
                    <a:pt x="6204" y="5250"/>
                  </a:lnTo>
                  <a:lnTo>
                    <a:pt x="6204" y="5304"/>
                  </a:lnTo>
                  <a:lnTo>
                    <a:pt x="6204" y="5374"/>
                  </a:lnTo>
                  <a:lnTo>
                    <a:pt x="6204" y="5428"/>
                  </a:lnTo>
                  <a:lnTo>
                    <a:pt x="6204" y="5521"/>
                  </a:lnTo>
                  <a:lnTo>
                    <a:pt x="6156" y="5591"/>
                  </a:lnTo>
                  <a:lnTo>
                    <a:pt x="6156" y="5660"/>
                  </a:lnTo>
                  <a:lnTo>
                    <a:pt x="6125" y="5730"/>
                  </a:lnTo>
                  <a:lnTo>
                    <a:pt x="6093" y="5808"/>
                  </a:lnTo>
                  <a:lnTo>
                    <a:pt x="6015" y="5877"/>
                  </a:lnTo>
                  <a:lnTo>
                    <a:pt x="5952" y="5932"/>
                  </a:lnTo>
                  <a:lnTo>
                    <a:pt x="5873" y="5970"/>
                  </a:lnTo>
                  <a:lnTo>
                    <a:pt x="5763" y="6001"/>
                  </a:lnTo>
                  <a:lnTo>
                    <a:pt x="5653" y="6040"/>
                  </a:lnTo>
                  <a:lnTo>
                    <a:pt x="5542" y="6055"/>
                  </a:lnTo>
                  <a:lnTo>
                    <a:pt x="5432" y="6079"/>
                  </a:lnTo>
                  <a:lnTo>
                    <a:pt x="5322" y="6079"/>
                  </a:lnTo>
                  <a:lnTo>
                    <a:pt x="5212" y="6094"/>
                  </a:lnTo>
                  <a:lnTo>
                    <a:pt x="5102" y="6094"/>
                  </a:lnTo>
                  <a:lnTo>
                    <a:pt x="4991" y="6094"/>
                  </a:lnTo>
                  <a:lnTo>
                    <a:pt x="4913" y="6094"/>
                  </a:lnTo>
                  <a:lnTo>
                    <a:pt x="4850" y="6094"/>
                  </a:lnTo>
                  <a:lnTo>
                    <a:pt x="4802" y="6094"/>
                  </a:lnTo>
                  <a:lnTo>
                    <a:pt x="4739" y="6094"/>
                  </a:lnTo>
                  <a:lnTo>
                    <a:pt x="4739" y="6094"/>
                  </a:lnTo>
                  <a:lnTo>
                    <a:pt x="4692" y="6094"/>
                  </a:lnTo>
                  <a:lnTo>
                    <a:pt x="4661" y="6094"/>
                  </a:lnTo>
                  <a:lnTo>
                    <a:pt x="4661" y="6094"/>
                  </a:lnTo>
                  <a:lnTo>
                    <a:pt x="4661" y="6094"/>
                  </a:lnTo>
                  <a:lnTo>
                    <a:pt x="4661" y="6094"/>
                  </a:lnTo>
                  <a:lnTo>
                    <a:pt x="4661" y="6094"/>
                  </a:lnTo>
                  <a:lnTo>
                    <a:pt x="4661" y="6094"/>
                  </a:lnTo>
                  <a:lnTo>
                    <a:pt x="4661" y="6094"/>
                  </a:lnTo>
                  <a:lnTo>
                    <a:pt x="4661" y="6094"/>
                  </a:lnTo>
                  <a:lnTo>
                    <a:pt x="4629" y="6094"/>
                  </a:lnTo>
                  <a:lnTo>
                    <a:pt x="4582" y="6094"/>
                  </a:lnTo>
                  <a:lnTo>
                    <a:pt x="4551" y="6094"/>
                  </a:lnTo>
                  <a:lnTo>
                    <a:pt x="4472" y="6094"/>
                  </a:lnTo>
                  <a:lnTo>
                    <a:pt x="4409" y="6094"/>
                  </a:lnTo>
                  <a:lnTo>
                    <a:pt x="4299" y="6094"/>
                  </a:lnTo>
                  <a:lnTo>
                    <a:pt x="4141" y="6094"/>
                  </a:lnTo>
                  <a:lnTo>
                    <a:pt x="3968" y="6094"/>
                  </a:lnTo>
                  <a:lnTo>
                    <a:pt x="3779" y="6094"/>
                  </a:lnTo>
                  <a:lnTo>
                    <a:pt x="3559" y="6094"/>
                  </a:lnTo>
                  <a:lnTo>
                    <a:pt x="3338" y="6094"/>
                  </a:lnTo>
                  <a:lnTo>
                    <a:pt x="3118" y="6094"/>
                  </a:lnTo>
                  <a:lnTo>
                    <a:pt x="2897" y="6094"/>
                  </a:lnTo>
                  <a:lnTo>
                    <a:pt x="2646" y="6094"/>
                  </a:lnTo>
                  <a:lnTo>
                    <a:pt x="2457" y="6094"/>
                  </a:lnTo>
                  <a:lnTo>
                    <a:pt x="2236" y="6094"/>
                  </a:lnTo>
                  <a:lnTo>
                    <a:pt x="2094" y="6094"/>
                  </a:lnTo>
                  <a:lnTo>
                    <a:pt x="1953" y="6094"/>
                  </a:lnTo>
                  <a:lnTo>
                    <a:pt x="1843" y="6094"/>
                  </a:lnTo>
                  <a:lnTo>
                    <a:pt x="1732" y="6094"/>
                  </a:lnTo>
                  <a:lnTo>
                    <a:pt x="1685" y="6094"/>
                  </a:lnTo>
                  <a:lnTo>
                    <a:pt x="1622" y="6094"/>
                  </a:lnTo>
                  <a:lnTo>
                    <a:pt x="1622" y="6094"/>
                  </a:lnTo>
                  <a:lnTo>
                    <a:pt x="1575" y="6094"/>
                  </a:lnTo>
                  <a:lnTo>
                    <a:pt x="1575" y="6094"/>
                  </a:lnTo>
                  <a:lnTo>
                    <a:pt x="1575" y="6094"/>
                  </a:lnTo>
                  <a:lnTo>
                    <a:pt x="1575" y="6094"/>
                  </a:lnTo>
                  <a:lnTo>
                    <a:pt x="1575" y="6094"/>
                  </a:lnTo>
                  <a:lnTo>
                    <a:pt x="1575" y="6094"/>
                  </a:lnTo>
                  <a:lnTo>
                    <a:pt x="1543" y="6094"/>
                  </a:lnTo>
                  <a:lnTo>
                    <a:pt x="1543" y="6094"/>
                  </a:lnTo>
                  <a:lnTo>
                    <a:pt x="1543" y="6094"/>
                  </a:lnTo>
                  <a:lnTo>
                    <a:pt x="1512" y="6094"/>
                  </a:lnTo>
                  <a:lnTo>
                    <a:pt x="1465" y="6094"/>
                  </a:lnTo>
                  <a:lnTo>
                    <a:pt x="1433" y="6094"/>
                  </a:lnTo>
                  <a:lnTo>
                    <a:pt x="1355" y="6094"/>
                  </a:lnTo>
                  <a:lnTo>
                    <a:pt x="1323" y="6094"/>
                  </a:lnTo>
                  <a:lnTo>
                    <a:pt x="1213" y="6094"/>
                  </a:lnTo>
                  <a:lnTo>
                    <a:pt x="1134" y="6094"/>
                  </a:lnTo>
                  <a:lnTo>
                    <a:pt x="1024" y="6094"/>
                  </a:lnTo>
                  <a:lnTo>
                    <a:pt x="914" y="6079"/>
                  </a:lnTo>
                  <a:lnTo>
                    <a:pt x="772" y="6079"/>
                  </a:lnTo>
                  <a:lnTo>
                    <a:pt x="662" y="6055"/>
                  </a:lnTo>
                  <a:lnTo>
                    <a:pt x="552" y="6040"/>
                  </a:lnTo>
                  <a:lnTo>
                    <a:pt x="441" y="6001"/>
                  </a:lnTo>
                  <a:lnTo>
                    <a:pt x="363" y="5970"/>
                  </a:lnTo>
                  <a:lnTo>
                    <a:pt x="252" y="5932"/>
                  </a:lnTo>
                  <a:lnTo>
                    <a:pt x="221" y="5877"/>
                  </a:lnTo>
                  <a:lnTo>
                    <a:pt x="142" y="5808"/>
                  </a:lnTo>
                  <a:lnTo>
                    <a:pt x="111" y="5730"/>
                  </a:lnTo>
                  <a:lnTo>
                    <a:pt x="79" y="5660"/>
                  </a:lnTo>
                  <a:lnTo>
                    <a:pt x="32" y="5591"/>
                  </a:lnTo>
                  <a:lnTo>
                    <a:pt x="32" y="5521"/>
                  </a:lnTo>
                  <a:lnTo>
                    <a:pt x="32" y="5428"/>
                  </a:lnTo>
                  <a:lnTo>
                    <a:pt x="1" y="5374"/>
                  </a:lnTo>
                  <a:lnTo>
                    <a:pt x="1" y="5304"/>
                  </a:lnTo>
                  <a:lnTo>
                    <a:pt x="1" y="5250"/>
                  </a:lnTo>
                  <a:lnTo>
                    <a:pt x="1" y="5211"/>
                  </a:lnTo>
                  <a:lnTo>
                    <a:pt x="1" y="5173"/>
                  </a:lnTo>
                  <a:lnTo>
                    <a:pt x="1" y="5142"/>
                  </a:lnTo>
                  <a:lnTo>
                    <a:pt x="1" y="5118"/>
                  </a:lnTo>
                  <a:lnTo>
                    <a:pt x="1" y="5103"/>
                  </a:lnTo>
                  <a:lnTo>
                    <a:pt x="1" y="5087"/>
                  </a:lnTo>
                  <a:lnTo>
                    <a:pt x="1" y="5087"/>
                  </a:lnTo>
                  <a:lnTo>
                    <a:pt x="1" y="5087"/>
                  </a:lnTo>
                  <a:lnTo>
                    <a:pt x="1" y="5087"/>
                  </a:lnTo>
                  <a:lnTo>
                    <a:pt x="1" y="5087"/>
                  </a:lnTo>
                  <a:lnTo>
                    <a:pt x="1" y="5087"/>
                  </a:lnTo>
                  <a:lnTo>
                    <a:pt x="1" y="5064"/>
                  </a:lnTo>
                  <a:lnTo>
                    <a:pt x="1" y="5064"/>
                  </a:lnTo>
                  <a:lnTo>
                    <a:pt x="1" y="5033"/>
                  </a:lnTo>
                  <a:lnTo>
                    <a:pt x="1" y="4995"/>
                  </a:lnTo>
                  <a:lnTo>
                    <a:pt x="1" y="4925"/>
                  </a:lnTo>
                  <a:lnTo>
                    <a:pt x="1" y="4847"/>
                  </a:lnTo>
                  <a:lnTo>
                    <a:pt x="1" y="4724"/>
                  </a:lnTo>
                  <a:lnTo>
                    <a:pt x="1" y="4576"/>
                  </a:lnTo>
                  <a:lnTo>
                    <a:pt x="1" y="4398"/>
                  </a:lnTo>
                  <a:lnTo>
                    <a:pt x="1" y="4181"/>
                  </a:lnTo>
                  <a:lnTo>
                    <a:pt x="1" y="3934"/>
                  </a:lnTo>
                  <a:lnTo>
                    <a:pt x="1" y="3639"/>
                  </a:lnTo>
                  <a:lnTo>
                    <a:pt x="1" y="3353"/>
                  </a:lnTo>
                  <a:lnTo>
                    <a:pt x="1" y="3043"/>
                  </a:lnTo>
                  <a:lnTo>
                    <a:pt x="1" y="2741"/>
                  </a:lnTo>
                  <a:lnTo>
                    <a:pt x="1" y="2447"/>
                  </a:lnTo>
                  <a:lnTo>
                    <a:pt x="1" y="2184"/>
                  </a:lnTo>
                  <a:lnTo>
                    <a:pt x="1" y="1913"/>
                  </a:lnTo>
                  <a:lnTo>
                    <a:pt x="1" y="1696"/>
                  </a:lnTo>
                  <a:lnTo>
                    <a:pt x="1" y="1510"/>
                  </a:lnTo>
                  <a:lnTo>
                    <a:pt x="1" y="1371"/>
                  </a:lnTo>
                  <a:lnTo>
                    <a:pt x="1" y="1239"/>
                  </a:lnTo>
                  <a:lnTo>
                    <a:pt x="1" y="1169"/>
                  </a:lnTo>
                  <a:lnTo>
                    <a:pt x="1" y="1100"/>
                  </a:lnTo>
                  <a:lnTo>
                    <a:pt x="1" y="1061"/>
                  </a:lnTo>
                  <a:lnTo>
                    <a:pt x="1" y="1022"/>
                  </a:lnTo>
                  <a:lnTo>
                    <a:pt x="1" y="1022"/>
                  </a:lnTo>
                  <a:lnTo>
                    <a:pt x="1" y="1007"/>
                  </a:lnTo>
                  <a:lnTo>
                    <a:pt x="1" y="1007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" name="Google Shape;345;p25"/>
            <p:cNvSpPr/>
            <p:nvPr/>
          </p:nvSpPr>
          <p:spPr>
            <a:xfrm>
              <a:off x="1964825" y="275850"/>
              <a:ext cx="155100" cy="17250"/>
            </a:xfrm>
            <a:custGeom>
              <a:rect b="b" l="l" r="r" t="t"/>
              <a:pathLst>
                <a:path extrusionOk="0" fill="none" h="690" w="6204">
                  <a:moveTo>
                    <a:pt x="1" y="690"/>
                  </a:moveTo>
                  <a:lnTo>
                    <a:pt x="1" y="690"/>
                  </a:lnTo>
                  <a:lnTo>
                    <a:pt x="1" y="690"/>
                  </a:lnTo>
                  <a:lnTo>
                    <a:pt x="32" y="674"/>
                  </a:lnTo>
                  <a:lnTo>
                    <a:pt x="32" y="674"/>
                  </a:lnTo>
                  <a:lnTo>
                    <a:pt x="79" y="651"/>
                  </a:lnTo>
                  <a:lnTo>
                    <a:pt x="111" y="651"/>
                  </a:lnTo>
                  <a:lnTo>
                    <a:pt x="189" y="620"/>
                  </a:lnTo>
                  <a:lnTo>
                    <a:pt x="300" y="597"/>
                  </a:lnTo>
                  <a:lnTo>
                    <a:pt x="410" y="566"/>
                  </a:lnTo>
                  <a:lnTo>
                    <a:pt x="520" y="511"/>
                  </a:lnTo>
                  <a:lnTo>
                    <a:pt x="693" y="457"/>
                  </a:lnTo>
                  <a:lnTo>
                    <a:pt x="882" y="403"/>
                  </a:lnTo>
                  <a:lnTo>
                    <a:pt x="1103" y="326"/>
                  </a:lnTo>
                  <a:lnTo>
                    <a:pt x="1355" y="256"/>
                  </a:lnTo>
                  <a:lnTo>
                    <a:pt x="1622" y="202"/>
                  </a:lnTo>
                  <a:lnTo>
                    <a:pt x="1906" y="132"/>
                  </a:lnTo>
                  <a:lnTo>
                    <a:pt x="2205" y="93"/>
                  </a:lnTo>
                  <a:lnTo>
                    <a:pt x="2504" y="39"/>
                  </a:lnTo>
                  <a:lnTo>
                    <a:pt x="2787" y="24"/>
                  </a:lnTo>
                  <a:lnTo>
                    <a:pt x="3118" y="0"/>
                  </a:lnTo>
                  <a:lnTo>
                    <a:pt x="3417" y="24"/>
                  </a:lnTo>
                  <a:lnTo>
                    <a:pt x="3748" y="39"/>
                  </a:lnTo>
                  <a:lnTo>
                    <a:pt x="4031" y="93"/>
                  </a:lnTo>
                  <a:lnTo>
                    <a:pt x="4330" y="132"/>
                  </a:lnTo>
                  <a:lnTo>
                    <a:pt x="4582" y="202"/>
                  </a:lnTo>
                  <a:lnTo>
                    <a:pt x="4850" y="256"/>
                  </a:lnTo>
                  <a:lnTo>
                    <a:pt x="5102" y="326"/>
                  </a:lnTo>
                  <a:lnTo>
                    <a:pt x="5322" y="403"/>
                  </a:lnTo>
                  <a:lnTo>
                    <a:pt x="5542" y="457"/>
                  </a:lnTo>
                  <a:lnTo>
                    <a:pt x="5684" y="511"/>
                  </a:lnTo>
                  <a:lnTo>
                    <a:pt x="5842" y="566"/>
                  </a:lnTo>
                  <a:lnTo>
                    <a:pt x="5952" y="597"/>
                  </a:lnTo>
                  <a:lnTo>
                    <a:pt x="6015" y="620"/>
                  </a:lnTo>
                  <a:lnTo>
                    <a:pt x="6093" y="651"/>
                  </a:lnTo>
                  <a:lnTo>
                    <a:pt x="6156" y="651"/>
                  </a:lnTo>
                  <a:lnTo>
                    <a:pt x="6156" y="674"/>
                  </a:lnTo>
                  <a:lnTo>
                    <a:pt x="6204" y="674"/>
                  </a:lnTo>
                  <a:lnTo>
                    <a:pt x="6204" y="690"/>
                  </a:lnTo>
                  <a:lnTo>
                    <a:pt x="6204" y="690"/>
                  </a:lnTo>
                  <a:lnTo>
                    <a:pt x="6204" y="690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" name="Google Shape;346;p25"/>
            <p:cNvSpPr/>
            <p:nvPr/>
          </p:nvSpPr>
          <p:spPr>
            <a:xfrm>
              <a:off x="1964825" y="343600"/>
              <a:ext cx="155100" cy="17075"/>
            </a:xfrm>
            <a:custGeom>
              <a:rect b="b" l="l" r="r" t="t"/>
              <a:pathLst>
                <a:path extrusionOk="0" fill="none" h="683" w="6204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79" y="32"/>
                  </a:lnTo>
                  <a:lnTo>
                    <a:pt x="111" y="32"/>
                  </a:lnTo>
                  <a:lnTo>
                    <a:pt x="189" y="70"/>
                  </a:lnTo>
                  <a:lnTo>
                    <a:pt x="300" y="86"/>
                  </a:lnTo>
                  <a:lnTo>
                    <a:pt x="410" y="124"/>
                  </a:lnTo>
                  <a:lnTo>
                    <a:pt x="520" y="179"/>
                  </a:lnTo>
                  <a:lnTo>
                    <a:pt x="693" y="233"/>
                  </a:lnTo>
                  <a:lnTo>
                    <a:pt x="882" y="287"/>
                  </a:lnTo>
                  <a:lnTo>
                    <a:pt x="1103" y="357"/>
                  </a:lnTo>
                  <a:lnTo>
                    <a:pt x="1355" y="434"/>
                  </a:lnTo>
                  <a:lnTo>
                    <a:pt x="1622" y="488"/>
                  </a:lnTo>
                  <a:lnTo>
                    <a:pt x="1906" y="558"/>
                  </a:lnTo>
                  <a:lnTo>
                    <a:pt x="2205" y="612"/>
                  </a:lnTo>
                  <a:lnTo>
                    <a:pt x="2504" y="651"/>
                  </a:lnTo>
                  <a:lnTo>
                    <a:pt x="2787" y="667"/>
                  </a:lnTo>
                  <a:lnTo>
                    <a:pt x="3118" y="682"/>
                  </a:lnTo>
                  <a:lnTo>
                    <a:pt x="3417" y="667"/>
                  </a:lnTo>
                  <a:lnTo>
                    <a:pt x="3748" y="651"/>
                  </a:lnTo>
                  <a:lnTo>
                    <a:pt x="4031" y="612"/>
                  </a:lnTo>
                  <a:lnTo>
                    <a:pt x="4330" y="558"/>
                  </a:lnTo>
                  <a:lnTo>
                    <a:pt x="4582" y="488"/>
                  </a:lnTo>
                  <a:lnTo>
                    <a:pt x="4850" y="434"/>
                  </a:lnTo>
                  <a:lnTo>
                    <a:pt x="5102" y="357"/>
                  </a:lnTo>
                  <a:lnTo>
                    <a:pt x="5322" y="287"/>
                  </a:lnTo>
                  <a:lnTo>
                    <a:pt x="5542" y="233"/>
                  </a:lnTo>
                  <a:lnTo>
                    <a:pt x="5684" y="179"/>
                  </a:lnTo>
                  <a:lnTo>
                    <a:pt x="5842" y="124"/>
                  </a:lnTo>
                  <a:lnTo>
                    <a:pt x="5952" y="86"/>
                  </a:lnTo>
                  <a:lnTo>
                    <a:pt x="6015" y="70"/>
                  </a:lnTo>
                  <a:lnTo>
                    <a:pt x="6093" y="32"/>
                  </a:lnTo>
                  <a:lnTo>
                    <a:pt x="6156" y="32"/>
                  </a:lnTo>
                  <a:lnTo>
                    <a:pt x="6156" y="16"/>
                  </a:lnTo>
                  <a:lnTo>
                    <a:pt x="6204" y="16"/>
                  </a:lnTo>
                  <a:lnTo>
                    <a:pt x="6204" y="1"/>
                  </a:lnTo>
                  <a:lnTo>
                    <a:pt x="6204" y="1"/>
                  </a:lnTo>
                  <a:lnTo>
                    <a:pt x="6204" y="1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" name="Google Shape;347;p25"/>
            <p:cNvSpPr/>
            <p:nvPr/>
          </p:nvSpPr>
          <p:spPr>
            <a:xfrm>
              <a:off x="27150" y="2148200"/>
              <a:ext cx="1395725" cy="25"/>
            </a:xfrm>
            <a:custGeom>
              <a:rect b="b" l="l" r="r" t="t"/>
              <a:pathLst>
                <a:path extrusionOk="0" fill="none" h="1" w="55829">
                  <a:moveTo>
                    <a:pt x="55828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" name="Google Shape;348;p25"/>
            <p:cNvSpPr/>
            <p:nvPr/>
          </p:nvSpPr>
          <p:spPr>
            <a:xfrm>
              <a:off x="27150" y="242175"/>
              <a:ext cx="1395725" cy="25"/>
            </a:xfrm>
            <a:custGeom>
              <a:rect b="b" l="l" r="r" t="t"/>
              <a:pathLst>
                <a:path extrusionOk="0" fill="none" h="1" w="55829">
                  <a:moveTo>
                    <a:pt x="0" y="0"/>
                  </a:moveTo>
                  <a:lnTo>
                    <a:pt x="55828" y="0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" name="Google Shape;349;p25"/>
            <p:cNvSpPr/>
            <p:nvPr/>
          </p:nvSpPr>
          <p:spPr>
            <a:xfrm>
              <a:off x="449075" y="1332625"/>
              <a:ext cx="82300" cy="53275"/>
            </a:xfrm>
            <a:custGeom>
              <a:rect b="b" l="l" r="r" t="t"/>
              <a:pathLst>
                <a:path extrusionOk="0" fill="none" h="2131" w="3292">
                  <a:moveTo>
                    <a:pt x="1" y="2130"/>
                  </a:moveTo>
                  <a:lnTo>
                    <a:pt x="1" y="2130"/>
                  </a:lnTo>
                  <a:lnTo>
                    <a:pt x="1" y="1"/>
                  </a:lnTo>
                  <a:lnTo>
                    <a:pt x="1465" y="1"/>
                  </a:lnTo>
                  <a:lnTo>
                    <a:pt x="1685" y="24"/>
                  </a:lnTo>
                  <a:lnTo>
                    <a:pt x="2016" y="40"/>
                  </a:lnTo>
                  <a:lnTo>
                    <a:pt x="2236" y="94"/>
                  </a:lnTo>
                  <a:lnTo>
                    <a:pt x="2488" y="148"/>
                  </a:lnTo>
                  <a:lnTo>
                    <a:pt x="2646" y="202"/>
                  </a:lnTo>
                  <a:lnTo>
                    <a:pt x="2740" y="256"/>
                  </a:lnTo>
                  <a:lnTo>
                    <a:pt x="2929" y="380"/>
                  </a:lnTo>
                  <a:lnTo>
                    <a:pt x="3039" y="473"/>
                  </a:lnTo>
                  <a:lnTo>
                    <a:pt x="3150" y="566"/>
                  </a:lnTo>
                  <a:lnTo>
                    <a:pt x="3181" y="651"/>
                  </a:lnTo>
                  <a:lnTo>
                    <a:pt x="3260" y="775"/>
                  </a:lnTo>
                  <a:lnTo>
                    <a:pt x="3291" y="961"/>
                  </a:lnTo>
                  <a:lnTo>
                    <a:pt x="3291" y="1124"/>
                  </a:lnTo>
                  <a:lnTo>
                    <a:pt x="3260" y="1263"/>
                  </a:lnTo>
                  <a:lnTo>
                    <a:pt x="3228" y="1410"/>
                  </a:lnTo>
                  <a:lnTo>
                    <a:pt x="3150" y="1534"/>
                  </a:lnTo>
                  <a:lnTo>
                    <a:pt x="3071" y="1627"/>
                  </a:lnTo>
                  <a:lnTo>
                    <a:pt x="2929" y="1751"/>
                  </a:lnTo>
                  <a:lnTo>
                    <a:pt x="2787" y="1844"/>
                  </a:lnTo>
                  <a:lnTo>
                    <a:pt x="2677" y="1898"/>
                  </a:lnTo>
                  <a:lnTo>
                    <a:pt x="2536" y="1968"/>
                  </a:lnTo>
                  <a:lnTo>
                    <a:pt x="2347" y="2022"/>
                  </a:lnTo>
                  <a:lnTo>
                    <a:pt x="2158" y="2061"/>
                  </a:lnTo>
                  <a:lnTo>
                    <a:pt x="1937" y="2099"/>
                  </a:lnTo>
                  <a:lnTo>
                    <a:pt x="1685" y="2115"/>
                  </a:lnTo>
                  <a:lnTo>
                    <a:pt x="1575" y="2130"/>
                  </a:lnTo>
                  <a:lnTo>
                    <a:pt x="1" y="2130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" name="Google Shape;350;p25"/>
            <p:cNvSpPr/>
            <p:nvPr/>
          </p:nvSpPr>
          <p:spPr>
            <a:xfrm>
              <a:off x="136175" y="1180675"/>
              <a:ext cx="83475" cy="52875"/>
            </a:xfrm>
            <a:custGeom>
              <a:rect b="b" l="l" r="r" t="t"/>
              <a:pathLst>
                <a:path extrusionOk="0" fill="none" h="2115" w="3339">
                  <a:moveTo>
                    <a:pt x="0" y="2114"/>
                  </a:moveTo>
                  <a:lnTo>
                    <a:pt x="0" y="2114"/>
                  </a:lnTo>
                  <a:lnTo>
                    <a:pt x="3338" y="0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" name="Google Shape;351;p25"/>
            <p:cNvSpPr/>
            <p:nvPr/>
          </p:nvSpPr>
          <p:spPr>
            <a:xfrm>
              <a:off x="138150" y="1180675"/>
              <a:ext cx="84250" cy="52875"/>
            </a:xfrm>
            <a:custGeom>
              <a:rect b="b" l="l" r="r" t="t"/>
              <a:pathLst>
                <a:path extrusionOk="0" fill="none" h="2115" w="3370">
                  <a:moveTo>
                    <a:pt x="0" y="0"/>
                  </a:moveTo>
                  <a:lnTo>
                    <a:pt x="0" y="0"/>
                  </a:lnTo>
                  <a:lnTo>
                    <a:pt x="3369" y="2114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" name="Google Shape;352;p25"/>
            <p:cNvSpPr/>
            <p:nvPr/>
          </p:nvSpPr>
          <p:spPr>
            <a:xfrm>
              <a:off x="378225" y="298500"/>
              <a:ext cx="25" cy="52675"/>
            </a:xfrm>
            <a:custGeom>
              <a:rect b="b" l="l" r="r" t="t"/>
              <a:pathLst>
                <a:path extrusionOk="0" fill="none" h="2107" w="1">
                  <a:moveTo>
                    <a:pt x="1" y="2107"/>
                  </a:moveTo>
                  <a:lnTo>
                    <a:pt x="1" y="2107"/>
                  </a:lnTo>
                  <a:lnTo>
                    <a:pt x="1" y="0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" name="Google Shape;353;p25"/>
            <p:cNvSpPr/>
            <p:nvPr/>
          </p:nvSpPr>
          <p:spPr>
            <a:xfrm>
              <a:off x="469950" y="372450"/>
              <a:ext cx="25" cy="25"/>
            </a:xfrm>
            <a:custGeom>
              <a:rect b="b" l="l" r="r" t="t"/>
              <a:pathLst>
                <a:path extrusionOk="0" fill="none" h="1" w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" name="Google Shape;354;p25"/>
            <p:cNvSpPr/>
            <p:nvPr/>
          </p:nvSpPr>
          <p:spPr>
            <a:xfrm>
              <a:off x="469950" y="264625"/>
              <a:ext cx="25" cy="25"/>
            </a:xfrm>
            <a:custGeom>
              <a:rect b="b" l="l" r="r" t="t"/>
              <a:pathLst>
                <a:path extrusionOk="0" fill="none" h="1" w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" name="Google Shape;355;p25"/>
            <p:cNvSpPr/>
            <p:nvPr/>
          </p:nvSpPr>
          <p:spPr>
            <a:xfrm>
              <a:off x="478200" y="256500"/>
              <a:ext cx="25" cy="8150"/>
            </a:xfrm>
            <a:custGeom>
              <a:rect b="b" l="l" r="r" t="t"/>
              <a:pathLst>
                <a:path extrusionOk="0" fill="none" h="326" w="1">
                  <a:moveTo>
                    <a:pt x="1" y="0"/>
                  </a:moveTo>
                  <a:lnTo>
                    <a:pt x="1" y="325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" name="Google Shape;356;p25"/>
            <p:cNvSpPr/>
            <p:nvPr/>
          </p:nvSpPr>
          <p:spPr>
            <a:xfrm>
              <a:off x="478200" y="372450"/>
              <a:ext cx="25" cy="8150"/>
            </a:xfrm>
            <a:custGeom>
              <a:rect b="b" l="l" r="r" t="t"/>
              <a:pathLst>
                <a:path extrusionOk="0" fill="none" h="326" w="1">
                  <a:moveTo>
                    <a:pt x="1" y="0"/>
                  </a:moveTo>
                  <a:lnTo>
                    <a:pt x="1" y="326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" name="Google Shape;357;p25"/>
            <p:cNvSpPr/>
            <p:nvPr/>
          </p:nvSpPr>
          <p:spPr>
            <a:xfrm>
              <a:off x="486475" y="247975"/>
              <a:ext cx="25" cy="140750"/>
            </a:xfrm>
            <a:custGeom>
              <a:rect b="b" l="l" r="r" t="t"/>
              <a:pathLst>
                <a:path extrusionOk="0" fill="none" h="5630" w="1">
                  <a:moveTo>
                    <a:pt x="0" y="5630"/>
                  </a:moveTo>
                  <a:lnTo>
                    <a:pt x="0" y="0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" name="Google Shape;358;p25"/>
            <p:cNvSpPr/>
            <p:nvPr/>
          </p:nvSpPr>
          <p:spPr>
            <a:xfrm>
              <a:off x="494750" y="244300"/>
              <a:ext cx="25" cy="147925"/>
            </a:xfrm>
            <a:custGeom>
              <a:rect b="b" l="l" r="r" t="t"/>
              <a:pathLst>
                <a:path extrusionOk="0" fill="none" h="5917" w="1">
                  <a:moveTo>
                    <a:pt x="0" y="0"/>
                  </a:moveTo>
                  <a:lnTo>
                    <a:pt x="0" y="5916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" name="Google Shape;359;p25"/>
            <p:cNvSpPr/>
            <p:nvPr/>
          </p:nvSpPr>
          <p:spPr>
            <a:xfrm>
              <a:off x="503000" y="372450"/>
              <a:ext cx="25" cy="11825"/>
            </a:xfrm>
            <a:custGeom>
              <a:rect b="b" l="l" r="r" t="t"/>
              <a:pathLst>
                <a:path extrusionOk="0" fill="none" h="473" w="1">
                  <a:moveTo>
                    <a:pt x="1" y="473"/>
                  </a:moveTo>
                  <a:lnTo>
                    <a:pt x="1" y="0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" name="Google Shape;360;p25"/>
            <p:cNvSpPr/>
            <p:nvPr/>
          </p:nvSpPr>
          <p:spPr>
            <a:xfrm>
              <a:off x="503000" y="252425"/>
              <a:ext cx="25" cy="12225"/>
            </a:xfrm>
            <a:custGeom>
              <a:rect b="b" l="l" r="r" t="t"/>
              <a:pathLst>
                <a:path extrusionOk="0" fill="none" h="489" w="1">
                  <a:moveTo>
                    <a:pt x="1" y="488"/>
                  </a:moveTo>
                  <a:lnTo>
                    <a:pt x="1" y="0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" name="Google Shape;361;p25"/>
            <p:cNvSpPr/>
            <p:nvPr/>
          </p:nvSpPr>
          <p:spPr>
            <a:xfrm>
              <a:off x="511275" y="260550"/>
              <a:ext cx="25" cy="4100"/>
            </a:xfrm>
            <a:custGeom>
              <a:rect b="b" l="l" r="r" t="t"/>
              <a:pathLst>
                <a:path extrusionOk="0" fill="none" h="164" w="1">
                  <a:moveTo>
                    <a:pt x="0" y="1"/>
                  </a:moveTo>
                  <a:lnTo>
                    <a:pt x="0" y="163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" name="Google Shape;362;p25"/>
            <p:cNvSpPr/>
            <p:nvPr/>
          </p:nvSpPr>
          <p:spPr>
            <a:xfrm>
              <a:off x="511275" y="372450"/>
              <a:ext cx="25" cy="3700"/>
            </a:xfrm>
            <a:custGeom>
              <a:rect b="b" l="l" r="r" t="t"/>
              <a:pathLst>
                <a:path extrusionOk="0" fill="none" h="148" w="1">
                  <a:moveTo>
                    <a:pt x="0" y="0"/>
                  </a:moveTo>
                  <a:lnTo>
                    <a:pt x="0" y="147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" name="Google Shape;363;p25"/>
            <p:cNvSpPr/>
            <p:nvPr/>
          </p:nvSpPr>
          <p:spPr>
            <a:xfrm>
              <a:off x="469950" y="242175"/>
              <a:ext cx="45275" cy="152375"/>
            </a:xfrm>
            <a:custGeom>
              <a:rect b="b" l="l" r="r" t="t"/>
              <a:pathLst>
                <a:path extrusionOk="0" fill="none" h="6095" w="1811">
                  <a:moveTo>
                    <a:pt x="882" y="0"/>
                  </a:moveTo>
                  <a:lnTo>
                    <a:pt x="1811" y="898"/>
                  </a:lnTo>
                  <a:lnTo>
                    <a:pt x="1212" y="898"/>
                  </a:lnTo>
                  <a:lnTo>
                    <a:pt x="1212" y="5211"/>
                  </a:lnTo>
                  <a:lnTo>
                    <a:pt x="1811" y="5211"/>
                  </a:lnTo>
                  <a:lnTo>
                    <a:pt x="882" y="6094"/>
                  </a:lnTo>
                  <a:lnTo>
                    <a:pt x="0" y="5211"/>
                  </a:lnTo>
                  <a:lnTo>
                    <a:pt x="598" y="5211"/>
                  </a:lnTo>
                  <a:lnTo>
                    <a:pt x="598" y="898"/>
                  </a:lnTo>
                  <a:lnTo>
                    <a:pt x="0" y="898"/>
                  </a:lnTo>
                  <a:lnTo>
                    <a:pt x="882" y="0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4" name="Google Shape;364;p25"/>
            <p:cNvSpPr/>
            <p:nvPr/>
          </p:nvSpPr>
          <p:spPr>
            <a:xfrm>
              <a:off x="160175" y="264625"/>
              <a:ext cx="25" cy="25"/>
            </a:xfrm>
            <a:custGeom>
              <a:rect b="b" l="l" r="r" t="t"/>
              <a:pathLst>
                <a:path extrusionOk="0" fill="none" h="1" w="1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" name="Google Shape;365;p25"/>
            <p:cNvSpPr/>
            <p:nvPr/>
          </p:nvSpPr>
          <p:spPr>
            <a:xfrm>
              <a:off x="168450" y="256500"/>
              <a:ext cx="25" cy="8150"/>
            </a:xfrm>
            <a:custGeom>
              <a:rect b="b" l="l" r="r" t="t"/>
              <a:pathLst>
                <a:path extrusionOk="0" fill="none" h="326" w="1">
                  <a:moveTo>
                    <a:pt x="0" y="0"/>
                  </a:moveTo>
                  <a:lnTo>
                    <a:pt x="0" y="325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" name="Google Shape;366;p25"/>
            <p:cNvSpPr/>
            <p:nvPr/>
          </p:nvSpPr>
          <p:spPr>
            <a:xfrm>
              <a:off x="176725" y="247975"/>
              <a:ext cx="25" cy="908900"/>
            </a:xfrm>
            <a:custGeom>
              <a:rect b="b" l="l" r="r" t="t"/>
              <a:pathLst>
                <a:path extrusionOk="0" fill="none" h="36356" w="1">
                  <a:moveTo>
                    <a:pt x="0" y="36356"/>
                  </a:moveTo>
                  <a:lnTo>
                    <a:pt x="0" y="0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7" name="Google Shape;367;p25"/>
            <p:cNvSpPr/>
            <p:nvPr/>
          </p:nvSpPr>
          <p:spPr>
            <a:xfrm>
              <a:off x="184975" y="244300"/>
              <a:ext cx="25" cy="912575"/>
            </a:xfrm>
            <a:custGeom>
              <a:rect b="b" l="l" r="r" t="t"/>
              <a:pathLst>
                <a:path extrusionOk="0" fill="none" h="36503" w="1">
                  <a:moveTo>
                    <a:pt x="1" y="0"/>
                  </a:moveTo>
                  <a:lnTo>
                    <a:pt x="1" y="36503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" name="Google Shape;368;p25"/>
            <p:cNvSpPr/>
            <p:nvPr/>
          </p:nvSpPr>
          <p:spPr>
            <a:xfrm>
              <a:off x="193250" y="252425"/>
              <a:ext cx="25" cy="12225"/>
            </a:xfrm>
            <a:custGeom>
              <a:rect b="b" l="l" r="r" t="t"/>
              <a:pathLst>
                <a:path extrusionOk="0" fill="none" h="489" w="1">
                  <a:moveTo>
                    <a:pt x="0" y="488"/>
                  </a:moveTo>
                  <a:lnTo>
                    <a:pt x="0" y="0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" name="Google Shape;369;p25"/>
            <p:cNvSpPr/>
            <p:nvPr/>
          </p:nvSpPr>
          <p:spPr>
            <a:xfrm>
              <a:off x="201500" y="260550"/>
              <a:ext cx="25" cy="4100"/>
            </a:xfrm>
            <a:custGeom>
              <a:rect b="b" l="l" r="r" t="t"/>
              <a:pathLst>
                <a:path extrusionOk="0" fill="none" h="164" w="1">
                  <a:moveTo>
                    <a:pt x="1" y="1"/>
                  </a:moveTo>
                  <a:lnTo>
                    <a:pt x="1" y="163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0" name="Google Shape;370;p25"/>
            <p:cNvSpPr/>
            <p:nvPr/>
          </p:nvSpPr>
          <p:spPr>
            <a:xfrm>
              <a:off x="160175" y="242175"/>
              <a:ext cx="44900" cy="914700"/>
            </a:xfrm>
            <a:custGeom>
              <a:rect b="b" l="l" r="r" t="t"/>
              <a:pathLst>
                <a:path extrusionOk="0" fill="none" h="36588" w="1796">
                  <a:moveTo>
                    <a:pt x="882" y="0"/>
                  </a:moveTo>
                  <a:lnTo>
                    <a:pt x="1796" y="898"/>
                  </a:lnTo>
                  <a:lnTo>
                    <a:pt x="1213" y="898"/>
                  </a:lnTo>
                  <a:lnTo>
                    <a:pt x="1213" y="36588"/>
                  </a:lnTo>
                  <a:lnTo>
                    <a:pt x="583" y="36588"/>
                  </a:lnTo>
                  <a:lnTo>
                    <a:pt x="583" y="898"/>
                  </a:lnTo>
                  <a:lnTo>
                    <a:pt x="1" y="898"/>
                  </a:lnTo>
                  <a:lnTo>
                    <a:pt x="882" y="0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1" name="Google Shape;371;p25"/>
            <p:cNvSpPr/>
            <p:nvPr/>
          </p:nvSpPr>
          <p:spPr>
            <a:xfrm>
              <a:off x="160175" y="2125550"/>
              <a:ext cx="25" cy="25"/>
            </a:xfrm>
            <a:custGeom>
              <a:rect b="b" l="l" r="r" t="t"/>
              <a:pathLst>
                <a:path extrusionOk="0" fill="none" h="1" w="1">
                  <a:moveTo>
                    <a:pt x="1" y="1"/>
                  </a:moveTo>
                  <a:lnTo>
                    <a:pt x="1" y="1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" name="Google Shape;372;p25"/>
            <p:cNvSpPr/>
            <p:nvPr/>
          </p:nvSpPr>
          <p:spPr>
            <a:xfrm>
              <a:off x="168450" y="2125550"/>
              <a:ext cx="25" cy="8175"/>
            </a:xfrm>
            <a:custGeom>
              <a:rect b="b" l="l" r="r" t="t"/>
              <a:pathLst>
                <a:path extrusionOk="0" fill="none" h="327" w="1">
                  <a:moveTo>
                    <a:pt x="0" y="1"/>
                  </a:moveTo>
                  <a:lnTo>
                    <a:pt x="0" y="326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" name="Google Shape;373;p25"/>
            <p:cNvSpPr/>
            <p:nvPr/>
          </p:nvSpPr>
          <p:spPr>
            <a:xfrm>
              <a:off x="176725" y="1274550"/>
              <a:ext cx="25" cy="867675"/>
            </a:xfrm>
            <a:custGeom>
              <a:rect b="b" l="l" r="r" t="t"/>
              <a:pathLst>
                <a:path extrusionOk="0" fill="none" h="34707" w="1">
                  <a:moveTo>
                    <a:pt x="0" y="34707"/>
                  </a:moveTo>
                  <a:lnTo>
                    <a:pt x="0" y="1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4" name="Google Shape;374;p25"/>
            <p:cNvSpPr/>
            <p:nvPr/>
          </p:nvSpPr>
          <p:spPr>
            <a:xfrm>
              <a:off x="184975" y="1274550"/>
              <a:ext cx="25" cy="871350"/>
            </a:xfrm>
            <a:custGeom>
              <a:rect b="b" l="l" r="r" t="t"/>
              <a:pathLst>
                <a:path extrusionOk="0" fill="none" h="34854" w="1">
                  <a:moveTo>
                    <a:pt x="1" y="1"/>
                  </a:moveTo>
                  <a:lnTo>
                    <a:pt x="1" y="34854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" name="Google Shape;375;p25"/>
            <p:cNvSpPr/>
            <p:nvPr/>
          </p:nvSpPr>
          <p:spPr>
            <a:xfrm>
              <a:off x="193250" y="2125550"/>
              <a:ext cx="25" cy="12225"/>
            </a:xfrm>
            <a:custGeom>
              <a:rect b="b" l="l" r="r" t="t"/>
              <a:pathLst>
                <a:path extrusionOk="0" fill="none" h="489" w="1">
                  <a:moveTo>
                    <a:pt x="0" y="489"/>
                  </a:moveTo>
                  <a:lnTo>
                    <a:pt x="0" y="1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6" name="Google Shape;376;p25"/>
            <p:cNvSpPr/>
            <p:nvPr/>
          </p:nvSpPr>
          <p:spPr>
            <a:xfrm>
              <a:off x="201500" y="2125550"/>
              <a:ext cx="25" cy="4100"/>
            </a:xfrm>
            <a:custGeom>
              <a:rect b="b" l="l" r="r" t="t"/>
              <a:pathLst>
                <a:path extrusionOk="0" fill="none" h="164" w="1">
                  <a:moveTo>
                    <a:pt x="1" y="1"/>
                  </a:moveTo>
                  <a:lnTo>
                    <a:pt x="1" y="164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7" name="Google Shape;377;p25"/>
            <p:cNvSpPr/>
            <p:nvPr/>
          </p:nvSpPr>
          <p:spPr>
            <a:xfrm>
              <a:off x="160175" y="1274550"/>
              <a:ext cx="44900" cy="873675"/>
            </a:xfrm>
            <a:custGeom>
              <a:rect b="b" l="l" r="r" t="t"/>
              <a:pathLst>
                <a:path extrusionOk="0" fill="none" h="34947" w="1796">
                  <a:moveTo>
                    <a:pt x="882" y="34947"/>
                  </a:moveTo>
                  <a:lnTo>
                    <a:pt x="1796" y="34041"/>
                  </a:lnTo>
                  <a:lnTo>
                    <a:pt x="1213" y="34041"/>
                  </a:lnTo>
                  <a:lnTo>
                    <a:pt x="1213" y="1"/>
                  </a:lnTo>
                  <a:lnTo>
                    <a:pt x="583" y="1"/>
                  </a:lnTo>
                  <a:lnTo>
                    <a:pt x="583" y="34041"/>
                  </a:lnTo>
                  <a:lnTo>
                    <a:pt x="1" y="34041"/>
                  </a:lnTo>
                  <a:lnTo>
                    <a:pt x="882" y="34947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8" name="Google Shape;378;p25"/>
            <p:cNvSpPr/>
            <p:nvPr/>
          </p:nvSpPr>
          <p:spPr>
            <a:xfrm>
              <a:off x="469950" y="722075"/>
              <a:ext cx="25" cy="25"/>
            </a:xfrm>
            <a:custGeom>
              <a:rect b="b" l="l" r="r" t="t"/>
              <a:pathLst>
                <a:path extrusionOk="0" fill="none" h="1" w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9" name="Google Shape;379;p25"/>
            <p:cNvSpPr/>
            <p:nvPr/>
          </p:nvSpPr>
          <p:spPr>
            <a:xfrm>
              <a:off x="478200" y="713925"/>
              <a:ext cx="25" cy="8175"/>
            </a:xfrm>
            <a:custGeom>
              <a:rect b="b" l="l" r="r" t="t"/>
              <a:pathLst>
                <a:path extrusionOk="0" fill="none" h="327" w="1">
                  <a:moveTo>
                    <a:pt x="1" y="1"/>
                  </a:moveTo>
                  <a:lnTo>
                    <a:pt x="1" y="326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0" name="Google Shape;380;p25"/>
            <p:cNvSpPr/>
            <p:nvPr/>
          </p:nvSpPr>
          <p:spPr>
            <a:xfrm>
              <a:off x="486475" y="705225"/>
              <a:ext cx="25" cy="591425"/>
            </a:xfrm>
            <a:custGeom>
              <a:rect b="b" l="l" r="r" t="t"/>
              <a:pathLst>
                <a:path extrusionOk="0" fill="none" h="23657" w="1">
                  <a:moveTo>
                    <a:pt x="0" y="23657"/>
                  </a:moveTo>
                  <a:lnTo>
                    <a:pt x="0" y="0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1" name="Google Shape;381;p25"/>
            <p:cNvSpPr/>
            <p:nvPr/>
          </p:nvSpPr>
          <p:spPr>
            <a:xfrm>
              <a:off x="494750" y="701725"/>
              <a:ext cx="25" cy="594925"/>
            </a:xfrm>
            <a:custGeom>
              <a:rect b="b" l="l" r="r" t="t"/>
              <a:pathLst>
                <a:path extrusionOk="0" fill="none" h="23797" w="1">
                  <a:moveTo>
                    <a:pt x="0" y="1"/>
                  </a:moveTo>
                  <a:lnTo>
                    <a:pt x="0" y="23797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2" name="Google Shape;382;p25"/>
            <p:cNvSpPr/>
            <p:nvPr/>
          </p:nvSpPr>
          <p:spPr>
            <a:xfrm>
              <a:off x="503000" y="709875"/>
              <a:ext cx="25" cy="12225"/>
            </a:xfrm>
            <a:custGeom>
              <a:rect b="b" l="l" r="r" t="t"/>
              <a:pathLst>
                <a:path extrusionOk="0" fill="none" h="489" w="1">
                  <a:moveTo>
                    <a:pt x="1" y="488"/>
                  </a:moveTo>
                  <a:lnTo>
                    <a:pt x="1" y="0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3" name="Google Shape;383;p25"/>
            <p:cNvSpPr/>
            <p:nvPr/>
          </p:nvSpPr>
          <p:spPr>
            <a:xfrm>
              <a:off x="511275" y="718000"/>
              <a:ext cx="25" cy="4100"/>
            </a:xfrm>
            <a:custGeom>
              <a:rect b="b" l="l" r="r" t="t"/>
              <a:pathLst>
                <a:path extrusionOk="0" fill="none" h="164" w="1">
                  <a:moveTo>
                    <a:pt x="0" y="0"/>
                  </a:moveTo>
                  <a:lnTo>
                    <a:pt x="0" y="163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4" name="Google Shape;384;p25"/>
            <p:cNvSpPr/>
            <p:nvPr/>
          </p:nvSpPr>
          <p:spPr>
            <a:xfrm>
              <a:off x="469950" y="699425"/>
              <a:ext cx="45275" cy="597225"/>
            </a:xfrm>
            <a:custGeom>
              <a:rect b="b" l="l" r="r" t="t"/>
              <a:pathLst>
                <a:path extrusionOk="0" fill="none" h="23889" w="1811">
                  <a:moveTo>
                    <a:pt x="882" y="0"/>
                  </a:moveTo>
                  <a:lnTo>
                    <a:pt x="1811" y="906"/>
                  </a:lnTo>
                  <a:lnTo>
                    <a:pt x="1212" y="906"/>
                  </a:lnTo>
                  <a:lnTo>
                    <a:pt x="1212" y="23889"/>
                  </a:lnTo>
                  <a:lnTo>
                    <a:pt x="598" y="23889"/>
                  </a:lnTo>
                  <a:lnTo>
                    <a:pt x="598" y="906"/>
                  </a:lnTo>
                  <a:lnTo>
                    <a:pt x="0" y="906"/>
                  </a:lnTo>
                  <a:lnTo>
                    <a:pt x="882" y="0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5" name="Google Shape;385;p25"/>
            <p:cNvSpPr/>
            <p:nvPr/>
          </p:nvSpPr>
          <p:spPr>
            <a:xfrm>
              <a:off x="469950" y="2125550"/>
              <a:ext cx="25" cy="25"/>
            </a:xfrm>
            <a:custGeom>
              <a:rect b="b" l="l" r="r" t="t"/>
              <a:pathLst>
                <a:path extrusionOk="0" fill="none" h="1" w="1">
                  <a:moveTo>
                    <a:pt x="0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6" name="Google Shape;386;p25"/>
            <p:cNvSpPr/>
            <p:nvPr/>
          </p:nvSpPr>
          <p:spPr>
            <a:xfrm>
              <a:off x="478200" y="2125550"/>
              <a:ext cx="25" cy="8175"/>
            </a:xfrm>
            <a:custGeom>
              <a:rect b="b" l="l" r="r" t="t"/>
              <a:pathLst>
                <a:path extrusionOk="0" fill="none" h="327" w="1">
                  <a:moveTo>
                    <a:pt x="1" y="1"/>
                  </a:moveTo>
                  <a:lnTo>
                    <a:pt x="1" y="326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7" name="Google Shape;387;p25"/>
            <p:cNvSpPr/>
            <p:nvPr/>
          </p:nvSpPr>
          <p:spPr>
            <a:xfrm>
              <a:off x="486475" y="1423425"/>
              <a:ext cx="25" cy="718800"/>
            </a:xfrm>
            <a:custGeom>
              <a:rect b="b" l="l" r="r" t="t"/>
              <a:pathLst>
                <a:path extrusionOk="0" fill="none" h="28752" w="1">
                  <a:moveTo>
                    <a:pt x="0" y="28752"/>
                  </a:moveTo>
                  <a:lnTo>
                    <a:pt x="0" y="0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8" name="Google Shape;388;p25"/>
            <p:cNvSpPr/>
            <p:nvPr/>
          </p:nvSpPr>
          <p:spPr>
            <a:xfrm>
              <a:off x="494750" y="1423425"/>
              <a:ext cx="25" cy="722475"/>
            </a:xfrm>
            <a:custGeom>
              <a:rect b="b" l="l" r="r" t="t"/>
              <a:pathLst>
                <a:path extrusionOk="0" fill="none" h="28899" w="1">
                  <a:moveTo>
                    <a:pt x="0" y="0"/>
                  </a:moveTo>
                  <a:lnTo>
                    <a:pt x="0" y="28899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9" name="Google Shape;389;p25"/>
            <p:cNvSpPr/>
            <p:nvPr/>
          </p:nvSpPr>
          <p:spPr>
            <a:xfrm>
              <a:off x="503000" y="2125550"/>
              <a:ext cx="25" cy="12225"/>
            </a:xfrm>
            <a:custGeom>
              <a:rect b="b" l="l" r="r" t="t"/>
              <a:pathLst>
                <a:path extrusionOk="0" fill="none" h="489" w="1">
                  <a:moveTo>
                    <a:pt x="1" y="489"/>
                  </a:moveTo>
                  <a:lnTo>
                    <a:pt x="1" y="1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0" name="Google Shape;390;p25"/>
            <p:cNvSpPr/>
            <p:nvPr/>
          </p:nvSpPr>
          <p:spPr>
            <a:xfrm>
              <a:off x="511275" y="2125550"/>
              <a:ext cx="25" cy="4100"/>
            </a:xfrm>
            <a:custGeom>
              <a:rect b="b" l="l" r="r" t="t"/>
              <a:pathLst>
                <a:path extrusionOk="0" fill="none" h="164" w="1">
                  <a:moveTo>
                    <a:pt x="0" y="1"/>
                  </a:moveTo>
                  <a:lnTo>
                    <a:pt x="0" y="164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1" name="Google Shape;391;p25"/>
            <p:cNvSpPr/>
            <p:nvPr/>
          </p:nvSpPr>
          <p:spPr>
            <a:xfrm>
              <a:off x="469950" y="1423425"/>
              <a:ext cx="45275" cy="724800"/>
            </a:xfrm>
            <a:custGeom>
              <a:rect b="b" l="l" r="r" t="t"/>
              <a:pathLst>
                <a:path extrusionOk="0" fill="none" h="28992" w="1811">
                  <a:moveTo>
                    <a:pt x="882" y="28992"/>
                  </a:moveTo>
                  <a:lnTo>
                    <a:pt x="1811" y="28086"/>
                  </a:lnTo>
                  <a:lnTo>
                    <a:pt x="1212" y="28086"/>
                  </a:lnTo>
                  <a:lnTo>
                    <a:pt x="1212" y="0"/>
                  </a:lnTo>
                  <a:lnTo>
                    <a:pt x="598" y="0"/>
                  </a:lnTo>
                  <a:lnTo>
                    <a:pt x="598" y="28086"/>
                  </a:lnTo>
                  <a:lnTo>
                    <a:pt x="0" y="28086"/>
                  </a:lnTo>
                  <a:lnTo>
                    <a:pt x="882" y="28992"/>
                  </a:lnTo>
                </a:path>
              </a:pathLst>
            </a:custGeom>
            <a:noFill/>
            <a:ln cap="rnd" cmpd="sng" w="14575">
              <a:solidFill>
                <a:srgbClr val="0000A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2" name="Google Shape;392;p25"/>
          <p:cNvSpPr txBox="1"/>
          <p:nvPr/>
        </p:nvSpPr>
        <p:spPr>
          <a:xfrm>
            <a:off x="0" y="3328987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3" name="Google Shape;393;p25"/>
          <p:cNvGrpSpPr/>
          <p:nvPr/>
        </p:nvGrpSpPr>
        <p:grpSpPr>
          <a:xfrm>
            <a:off x="1714204" y="2773573"/>
            <a:ext cx="976048" cy="36321"/>
            <a:chOff x="92300" y="1598400"/>
            <a:chExt cx="2383075" cy="544750"/>
          </a:xfrm>
        </p:grpSpPr>
        <p:sp>
          <p:nvSpPr>
            <p:cNvPr id="394" name="Google Shape;394;p25"/>
            <p:cNvSpPr/>
            <p:nvPr/>
          </p:nvSpPr>
          <p:spPr>
            <a:xfrm>
              <a:off x="92300" y="1616625"/>
              <a:ext cx="75300" cy="445875"/>
            </a:xfrm>
            <a:custGeom>
              <a:rect b="b" l="l" r="r" t="t"/>
              <a:pathLst>
                <a:path extrusionOk="0" h="17835" w="3012">
                  <a:moveTo>
                    <a:pt x="728" y="1"/>
                  </a:moveTo>
                  <a:lnTo>
                    <a:pt x="1376" y="8243"/>
                  </a:lnTo>
                  <a:lnTo>
                    <a:pt x="1" y="17835"/>
                  </a:lnTo>
                  <a:lnTo>
                    <a:pt x="464" y="17835"/>
                  </a:lnTo>
                  <a:lnTo>
                    <a:pt x="1537" y="10321"/>
                  </a:lnTo>
                  <a:lnTo>
                    <a:pt x="2131" y="17835"/>
                  </a:lnTo>
                  <a:lnTo>
                    <a:pt x="2531" y="17835"/>
                  </a:lnTo>
                  <a:lnTo>
                    <a:pt x="1800" y="8518"/>
                  </a:lnTo>
                  <a:lnTo>
                    <a:pt x="3011" y="1"/>
                  </a:lnTo>
                  <a:lnTo>
                    <a:pt x="2546" y="1"/>
                  </a:lnTo>
                  <a:lnTo>
                    <a:pt x="1634" y="6439"/>
                  </a:lnTo>
                  <a:lnTo>
                    <a:pt x="113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5" name="Google Shape;395;p25"/>
            <p:cNvSpPr/>
            <p:nvPr/>
          </p:nvSpPr>
          <p:spPr>
            <a:xfrm>
              <a:off x="495850" y="1784750"/>
              <a:ext cx="63175" cy="172650"/>
            </a:xfrm>
            <a:custGeom>
              <a:rect b="b" l="l" r="r" t="t"/>
              <a:pathLst>
                <a:path extrusionOk="0" h="6906" w="2527">
                  <a:moveTo>
                    <a:pt x="1" y="1"/>
                  </a:moveTo>
                  <a:lnTo>
                    <a:pt x="1" y="2008"/>
                  </a:lnTo>
                  <a:lnTo>
                    <a:pt x="2527" y="2008"/>
                  </a:lnTo>
                  <a:lnTo>
                    <a:pt x="2527" y="1"/>
                  </a:lnTo>
                  <a:close/>
                  <a:moveTo>
                    <a:pt x="1" y="4875"/>
                  </a:moveTo>
                  <a:lnTo>
                    <a:pt x="1" y="6905"/>
                  </a:lnTo>
                  <a:lnTo>
                    <a:pt x="2527" y="6905"/>
                  </a:lnTo>
                  <a:lnTo>
                    <a:pt x="2527" y="48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6" name="Google Shape;396;p25"/>
            <p:cNvSpPr/>
            <p:nvPr/>
          </p:nvSpPr>
          <p:spPr>
            <a:xfrm>
              <a:off x="861475" y="1616625"/>
              <a:ext cx="153750" cy="445875"/>
            </a:xfrm>
            <a:custGeom>
              <a:rect b="b" l="l" r="r" t="t"/>
              <a:pathLst>
                <a:path extrusionOk="0" h="17835" w="6150">
                  <a:moveTo>
                    <a:pt x="0" y="1"/>
                  </a:moveTo>
                  <a:lnTo>
                    <a:pt x="516" y="17835"/>
                  </a:lnTo>
                  <a:lnTo>
                    <a:pt x="979" y="17835"/>
                  </a:lnTo>
                  <a:lnTo>
                    <a:pt x="2680" y="1"/>
                  </a:lnTo>
                  <a:lnTo>
                    <a:pt x="2246" y="1"/>
                  </a:lnTo>
                  <a:lnTo>
                    <a:pt x="818" y="15338"/>
                  </a:lnTo>
                  <a:lnTo>
                    <a:pt x="390" y="1"/>
                  </a:lnTo>
                  <a:close/>
                  <a:moveTo>
                    <a:pt x="4132" y="4456"/>
                  </a:moveTo>
                  <a:lnTo>
                    <a:pt x="4709" y="10787"/>
                  </a:lnTo>
                  <a:lnTo>
                    <a:pt x="3623" y="17835"/>
                  </a:lnTo>
                  <a:lnTo>
                    <a:pt x="4063" y="17835"/>
                  </a:lnTo>
                  <a:lnTo>
                    <a:pt x="4875" y="12531"/>
                  </a:lnTo>
                  <a:lnTo>
                    <a:pt x="5342" y="17835"/>
                  </a:lnTo>
                  <a:lnTo>
                    <a:pt x="5757" y="17835"/>
                  </a:lnTo>
                  <a:lnTo>
                    <a:pt x="5137" y="11014"/>
                  </a:lnTo>
                  <a:lnTo>
                    <a:pt x="6149" y="4456"/>
                  </a:lnTo>
                  <a:lnTo>
                    <a:pt x="5710" y="4456"/>
                  </a:lnTo>
                  <a:lnTo>
                    <a:pt x="4971" y="9294"/>
                  </a:lnTo>
                  <a:lnTo>
                    <a:pt x="4547" y="44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7" name="Google Shape;397;p25"/>
            <p:cNvSpPr/>
            <p:nvPr/>
          </p:nvSpPr>
          <p:spPr>
            <a:xfrm>
              <a:off x="1501975" y="1598400"/>
              <a:ext cx="99775" cy="544750"/>
            </a:xfrm>
            <a:custGeom>
              <a:rect b="b" l="l" r="r" t="t"/>
              <a:pathLst>
                <a:path extrusionOk="0" h="21790" w="3991">
                  <a:moveTo>
                    <a:pt x="1517" y="730"/>
                  </a:moveTo>
                  <a:lnTo>
                    <a:pt x="2256" y="10071"/>
                  </a:lnTo>
                  <a:lnTo>
                    <a:pt x="1986" y="18564"/>
                  </a:lnTo>
                  <a:lnTo>
                    <a:pt x="2384" y="18564"/>
                  </a:lnTo>
                  <a:lnTo>
                    <a:pt x="2656" y="10071"/>
                  </a:lnTo>
                  <a:lnTo>
                    <a:pt x="3990" y="730"/>
                  </a:lnTo>
                  <a:lnTo>
                    <a:pt x="3543" y="730"/>
                  </a:lnTo>
                  <a:lnTo>
                    <a:pt x="2495" y="8064"/>
                  </a:lnTo>
                  <a:lnTo>
                    <a:pt x="1945" y="730"/>
                  </a:lnTo>
                  <a:close/>
                  <a:moveTo>
                    <a:pt x="1090" y="1"/>
                  </a:moveTo>
                  <a:cubicBezTo>
                    <a:pt x="725" y="2318"/>
                    <a:pt x="452" y="4638"/>
                    <a:pt x="271" y="6959"/>
                  </a:cubicBezTo>
                  <a:cubicBezTo>
                    <a:pt x="91" y="9281"/>
                    <a:pt x="0" y="11624"/>
                    <a:pt x="0" y="13989"/>
                  </a:cubicBezTo>
                  <a:cubicBezTo>
                    <a:pt x="0" y="15231"/>
                    <a:pt x="30" y="16499"/>
                    <a:pt x="89" y="17794"/>
                  </a:cubicBezTo>
                  <a:cubicBezTo>
                    <a:pt x="148" y="19088"/>
                    <a:pt x="238" y="20420"/>
                    <a:pt x="359" y="21789"/>
                  </a:cubicBezTo>
                  <a:lnTo>
                    <a:pt x="674" y="21789"/>
                  </a:lnTo>
                  <a:cubicBezTo>
                    <a:pt x="574" y="20571"/>
                    <a:pt x="500" y="19342"/>
                    <a:pt x="450" y="18104"/>
                  </a:cubicBezTo>
                  <a:cubicBezTo>
                    <a:pt x="400" y="16866"/>
                    <a:pt x="375" y="15617"/>
                    <a:pt x="375" y="14359"/>
                  </a:cubicBezTo>
                  <a:cubicBezTo>
                    <a:pt x="375" y="12161"/>
                    <a:pt x="460" y="9878"/>
                    <a:pt x="632" y="7509"/>
                  </a:cubicBezTo>
                  <a:cubicBezTo>
                    <a:pt x="803" y="5139"/>
                    <a:pt x="1063" y="2637"/>
                    <a:pt x="141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8" name="Google Shape;398;p25"/>
            <p:cNvSpPr/>
            <p:nvPr/>
          </p:nvSpPr>
          <p:spPr>
            <a:xfrm>
              <a:off x="1972650" y="1679050"/>
              <a:ext cx="63175" cy="383450"/>
            </a:xfrm>
            <a:custGeom>
              <a:rect b="b" l="l" r="r" t="t"/>
              <a:pathLst>
                <a:path extrusionOk="0" h="15338" w="2527">
                  <a:moveTo>
                    <a:pt x="1098" y="0"/>
                  </a:moveTo>
                  <a:lnTo>
                    <a:pt x="1098" y="6654"/>
                  </a:lnTo>
                  <a:lnTo>
                    <a:pt x="1" y="6654"/>
                  </a:lnTo>
                  <a:lnTo>
                    <a:pt x="1" y="8684"/>
                  </a:lnTo>
                  <a:lnTo>
                    <a:pt x="1098" y="8684"/>
                  </a:lnTo>
                  <a:lnTo>
                    <a:pt x="1098" y="15338"/>
                  </a:lnTo>
                  <a:lnTo>
                    <a:pt x="1429" y="15338"/>
                  </a:lnTo>
                  <a:lnTo>
                    <a:pt x="1429" y="8684"/>
                  </a:lnTo>
                  <a:lnTo>
                    <a:pt x="2527" y="8684"/>
                  </a:lnTo>
                  <a:lnTo>
                    <a:pt x="2527" y="6654"/>
                  </a:lnTo>
                  <a:lnTo>
                    <a:pt x="1429" y="6654"/>
                  </a:lnTo>
                  <a:lnTo>
                    <a:pt x="14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9" name="Google Shape;399;p25"/>
            <p:cNvSpPr/>
            <p:nvPr/>
          </p:nvSpPr>
          <p:spPr>
            <a:xfrm>
              <a:off x="2301825" y="1598400"/>
              <a:ext cx="173550" cy="544750"/>
            </a:xfrm>
            <a:custGeom>
              <a:rect b="b" l="l" r="r" t="t"/>
              <a:pathLst>
                <a:path extrusionOk="0" h="21790" w="6942">
                  <a:moveTo>
                    <a:pt x="4492" y="2713"/>
                  </a:moveTo>
                  <a:cubicBezTo>
                    <a:pt x="4649" y="2713"/>
                    <a:pt x="4768" y="2944"/>
                    <a:pt x="4852" y="3405"/>
                  </a:cubicBezTo>
                  <a:cubicBezTo>
                    <a:pt x="4935" y="3867"/>
                    <a:pt x="4977" y="4532"/>
                    <a:pt x="4977" y="5400"/>
                  </a:cubicBezTo>
                  <a:cubicBezTo>
                    <a:pt x="4977" y="6483"/>
                    <a:pt x="4915" y="7361"/>
                    <a:pt x="4791" y="8034"/>
                  </a:cubicBezTo>
                  <a:cubicBezTo>
                    <a:pt x="4667" y="8707"/>
                    <a:pt x="4504" y="9044"/>
                    <a:pt x="4303" y="9044"/>
                  </a:cubicBezTo>
                  <a:lnTo>
                    <a:pt x="3791" y="9044"/>
                  </a:lnTo>
                  <a:lnTo>
                    <a:pt x="3992" y="2713"/>
                  </a:lnTo>
                  <a:close/>
                  <a:moveTo>
                    <a:pt x="1845" y="3107"/>
                  </a:moveTo>
                  <a:lnTo>
                    <a:pt x="2099" y="11982"/>
                  </a:lnTo>
                  <a:lnTo>
                    <a:pt x="1019" y="11982"/>
                  </a:lnTo>
                  <a:lnTo>
                    <a:pt x="1845" y="3107"/>
                  </a:lnTo>
                  <a:close/>
                  <a:moveTo>
                    <a:pt x="1701" y="730"/>
                  </a:moveTo>
                  <a:lnTo>
                    <a:pt x="0" y="18564"/>
                  </a:lnTo>
                  <a:lnTo>
                    <a:pt x="420" y="18564"/>
                  </a:lnTo>
                  <a:lnTo>
                    <a:pt x="836" y="13989"/>
                  </a:lnTo>
                  <a:lnTo>
                    <a:pt x="2160" y="13989"/>
                  </a:lnTo>
                  <a:lnTo>
                    <a:pt x="2282" y="18564"/>
                  </a:lnTo>
                  <a:lnTo>
                    <a:pt x="2698" y="18564"/>
                  </a:lnTo>
                  <a:lnTo>
                    <a:pt x="2152" y="730"/>
                  </a:lnTo>
                  <a:close/>
                  <a:moveTo>
                    <a:pt x="3657" y="730"/>
                  </a:moveTo>
                  <a:lnTo>
                    <a:pt x="3084" y="18564"/>
                  </a:lnTo>
                  <a:lnTo>
                    <a:pt x="3483" y="18564"/>
                  </a:lnTo>
                  <a:lnTo>
                    <a:pt x="3726" y="11027"/>
                  </a:lnTo>
                  <a:lnTo>
                    <a:pt x="4165" y="11027"/>
                  </a:lnTo>
                  <a:cubicBezTo>
                    <a:pt x="4325" y="11027"/>
                    <a:pt x="4444" y="11226"/>
                    <a:pt x="4522" y="11624"/>
                  </a:cubicBezTo>
                  <a:cubicBezTo>
                    <a:pt x="4599" y="12022"/>
                    <a:pt x="4668" y="12810"/>
                    <a:pt x="4727" y="13989"/>
                  </a:cubicBezTo>
                  <a:lnTo>
                    <a:pt x="4957" y="18564"/>
                  </a:lnTo>
                  <a:lnTo>
                    <a:pt x="5377" y="18564"/>
                  </a:lnTo>
                  <a:lnTo>
                    <a:pt x="5127" y="13690"/>
                  </a:lnTo>
                  <a:cubicBezTo>
                    <a:pt x="5053" y="12289"/>
                    <a:pt x="4989" y="11353"/>
                    <a:pt x="4933" y="10883"/>
                  </a:cubicBezTo>
                  <a:cubicBezTo>
                    <a:pt x="4877" y="10413"/>
                    <a:pt x="4807" y="10119"/>
                    <a:pt x="4723" y="9999"/>
                  </a:cubicBezTo>
                  <a:cubicBezTo>
                    <a:pt x="4925" y="9768"/>
                    <a:pt x="5088" y="9199"/>
                    <a:pt x="5211" y="8291"/>
                  </a:cubicBezTo>
                  <a:cubicBezTo>
                    <a:pt x="5335" y="7383"/>
                    <a:pt x="5397" y="6308"/>
                    <a:pt x="5397" y="5066"/>
                  </a:cubicBezTo>
                  <a:cubicBezTo>
                    <a:pt x="5397" y="3664"/>
                    <a:pt x="5324" y="2591"/>
                    <a:pt x="5179" y="1847"/>
                  </a:cubicBezTo>
                  <a:cubicBezTo>
                    <a:pt x="5034" y="1102"/>
                    <a:pt x="4825" y="730"/>
                    <a:pt x="4553" y="730"/>
                  </a:cubicBezTo>
                  <a:close/>
                  <a:moveTo>
                    <a:pt x="6268" y="1"/>
                  </a:moveTo>
                  <a:cubicBezTo>
                    <a:pt x="6368" y="1219"/>
                    <a:pt x="6442" y="2448"/>
                    <a:pt x="6491" y="3686"/>
                  </a:cubicBezTo>
                  <a:cubicBezTo>
                    <a:pt x="6541" y="4924"/>
                    <a:pt x="6565" y="6173"/>
                    <a:pt x="6565" y="7431"/>
                  </a:cubicBezTo>
                  <a:cubicBezTo>
                    <a:pt x="6565" y="9629"/>
                    <a:pt x="6480" y="11912"/>
                    <a:pt x="6309" y="14282"/>
                  </a:cubicBezTo>
                  <a:cubicBezTo>
                    <a:pt x="6138" y="16651"/>
                    <a:pt x="5878" y="19153"/>
                    <a:pt x="5529" y="21789"/>
                  </a:cubicBezTo>
                  <a:lnTo>
                    <a:pt x="5852" y="21789"/>
                  </a:lnTo>
                  <a:cubicBezTo>
                    <a:pt x="6215" y="19496"/>
                    <a:pt x="6487" y="17180"/>
                    <a:pt x="6669" y="14843"/>
                  </a:cubicBezTo>
                  <a:cubicBezTo>
                    <a:pt x="6851" y="12506"/>
                    <a:pt x="6942" y="10151"/>
                    <a:pt x="6942" y="7777"/>
                  </a:cubicBezTo>
                  <a:cubicBezTo>
                    <a:pt x="6942" y="6535"/>
                    <a:pt x="6912" y="5273"/>
                    <a:pt x="6853" y="3991"/>
                  </a:cubicBezTo>
                  <a:cubicBezTo>
                    <a:pt x="6794" y="2709"/>
                    <a:pt x="6704" y="1379"/>
                    <a:pt x="658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00" name="Google Shape;400;p25"/>
          <p:cNvSpPr txBox="1"/>
          <p:nvPr/>
        </p:nvSpPr>
        <p:spPr>
          <a:xfrm>
            <a:off x="0" y="3529012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1" name="Google Shape;401;p25"/>
          <p:cNvSpPr txBox="1"/>
          <p:nvPr/>
        </p:nvSpPr>
        <p:spPr>
          <a:xfrm>
            <a:off x="0" y="3328987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02" name="Google Shape;402;p25"/>
          <p:cNvGrpSpPr/>
          <p:nvPr/>
        </p:nvGrpSpPr>
        <p:grpSpPr>
          <a:xfrm>
            <a:off x="1676400" y="3048000"/>
            <a:ext cx="1031577" cy="142895"/>
            <a:chOff x="0" y="0"/>
            <a:chExt cx="2707550" cy="2143150"/>
          </a:xfrm>
        </p:grpSpPr>
        <p:sp>
          <p:nvSpPr>
            <p:cNvPr id="403" name="Google Shape;403;p25"/>
            <p:cNvSpPr/>
            <p:nvPr/>
          </p:nvSpPr>
          <p:spPr>
            <a:xfrm>
              <a:off x="82075" y="1616625"/>
              <a:ext cx="75625" cy="445875"/>
            </a:xfrm>
            <a:custGeom>
              <a:rect b="b" l="l" r="r" t="t"/>
              <a:pathLst>
                <a:path extrusionOk="0" h="17835" w="3025">
                  <a:moveTo>
                    <a:pt x="1519" y="1984"/>
                  </a:moveTo>
                  <a:cubicBezTo>
                    <a:pt x="1881" y="1984"/>
                    <a:pt x="2147" y="2384"/>
                    <a:pt x="2317" y="3184"/>
                  </a:cubicBezTo>
                  <a:cubicBezTo>
                    <a:pt x="2487" y="3984"/>
                    <a:pt x="2572" y="5241"/>
                    <a:pt x="2572" y="6953"/>
                  </a:cubicBezTo>
                  <a:cubicBezTo>
                    <a:pt x="2572" y="9780"/>
                    <a:pt x="2440" y="11970"/>
                    <a:pt x="2177" y="13523"/>
                  </a:cubicBezTo>
                  <a:cubicBezTo>
                    <a:pt x="1914" y="15076"/>
                    <a:pt x="1542" y="15852"/>
                    <a:pt x="1062" y="15852"/>
                  </a:cubicBezTo>
                  <a:lnTo>
                    <a:pt x="502" y="15852"/>
                  </a:lnTo>
                  <a:lnTo>
                    <a:pt x="979" y="1984"/>
                  </a:lnTo>
                  <a:close/>
                  <a:moveTo>
                    <a:pt x="618" y="1"/>
                  </a:moveTo>
                  <a:lnTo>
                    <a:pt x="0" y="17835"/>
                  </a:lnTo>
                  <a:lnTo>
                    <a:pt x="928" y="17835"/>
                  </a:lnTo>
                  <a:cubicBezTo>
                    <a:pt x="1282" y="17835"/>
                    <a:pt x="1589" y="17592"/>
                    <a:pt x="1848" y="17106"/>
                  </a:cubicBezTo>
                  <a:cubicBezTo>
                    <a:pt x="2107" y="16621"/>
                    <a:pt x="2321" y="15884"/>
                    <a:pt x="2489" y="14896"/>
                  </a:cubicBezTo>
                  <a:cubicBezTo>
                    <a:pt x="2656" y="13933"/>
                    <a:pt x="2787" y="12748"/>
                    <a:pt x="2882" y="11343"/>
                  </a:cubicBezTo>
                  <a:cubicBezTo>
                    <a:pt x="2977" y="9937"/>
                    <a:pt x="3024" y="8474"/>
                    <a:pt x="3024" y="6953"/>
                  </a:cubicBezTo>
                  <a:cubicBezTo>
                    <a:pt x="3024" y="4651"/>
                    <a:pt x="2899" y="2917"/>
                    <a:pt x="2649" y="1751"/>
                  </a:cubicBezTo>
                  <a:cubicBezTo>
                    <a:pt x="2400" y="584"/>
                    <a:pt x="2030" y="1"/>
                    <a:pt x="15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4" name="Google Shape;404;p25"/>
            <p:cNvSpPr/>
            <p:nvPr/>
          </p:nvSpPr>
          <p:spPr>
            <a:xfrm>
              <a:off x="553175" y="1784750"/>
              <a:ext cx="68075" cy="172650"/>
            </a:xfrm>
            <a:custGeom>
              <a:rect b="b" l="l" r="r" t="t"/>
              <a:pathLst>
                <a:path extrusionOk="0" h="6906" w="2723">
                  <a:moveTo>
                    <a:pt x="0" y="1"/>
                  </a:moveTo>
                  <a:lnTo>
                    <a:pt x="0" y="2008"/>
                  </a:lnTo>
                  <a:lnTo>
                    <a:pt x="2723" y="2008"/>
                  </a:lnTo>
                  <a:lnTo>
                    <a:pt x="2723" y="1"/>
                  </a:lnTo>
                  <a:close/>
                  <a:moveTo>
                    <a:pt x="0" y="4875"/>
                  </a:moveTo>
                  <a:lnTo>
                    <a:pt x="0" y="6905"/>
                  </a:lnTo>
                  <a:lnTo>
                    <a:pt x="2723" y="6905"/>
                  </a:lnTo>
                  <a:lnTo>
                    <a:pt x="2723" y="48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5" name="Google Shape;405;p25"/>
            <p:cNvSpPr/>
            <p:nvPr/>
          </p:nvSpPr>
          <p:spPr>
            <a:xfrm>
              <a:off x="934025" y="1616625"/>
              <a:ext cx="81150" cy="445875"/>
            </a:xfrm>
            <a:custGeom>
              <a:rect b="b" l="l" r="r" t="t"/>
              <a:pathLst>
                <a:path extrusionOk="0" h="17835" w="3246">
                  <a:moveTo>
                    <a:pt x="784" y="1"/>
                  </a:moveTo>
                  <a:lnTo>
                    <a:pt x="1483" y="8243"/>
                  </a:lnTo>
                  <a:lnTo>
                    <a:pt x="1" y="17835"/>
                  </a:lnTo>
                  <a:lnTo>
                    <a:pt x="500" y="17835"/>
                  </a:lnTo>
                  <a:lnTo>
                    <a:pt x="1657" y="10321"/>
                  </a:lnTo>
                  <a:lnTo>
                    <a:pt x="2296" y="17835"/>
                  </a:lnTo>
                  <a:lnTo>
                    <a:pt x="2727" y="17835"/>
                  </a:lnTo>
                  <a:lnTo>
                    <a:pt x="1940" y="8518"/>
                  </a:lnTo>
                  <a:lnTo>
                    <a:pt x="3245" y="1"/>
                  </a:lnTo>
                  <a:lnTo>
                    <a:pt x="2744" y="1"/>
                  </a:lnTo>
                  <a:lnTo>
                    <a:pt x="1761" y="6439"/>
                  </a:lnTo>
                  <a:lnTo>
                    <a:pt x="121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6" name="Google Shape;406;p25"/>
            <p:cNvSpPr/>
            <p:nvPr/>
          </p:nvSpPr>
          <p:spPr>
            <a:xfrm>
              <a:off x="1427800" y="1870475"/>
              <a:ext cx="30375" cy="49000"/>
            </a:xfrm>
            <a:custGeom>
              <a:rect b="b" l="l" r="r" t="t"/>
              <a:pathLst>
                <a:path extrusionOk="0" h="1960" w="1215">
                  <a:moveTo>
                    <a:pt x="70" y="0"/>
                  </a:moveTo>
                  <a:lnTo>
                    <a:pt x="0" y="1959"/>
                  </a:lnTo>
                  <a:lnTo>
                    <a:pt x="1149" y="1959"/>
                  </a:lnTo>
                  <a:lnTo>
                    <a:pt x="12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7" name="Google Shape;407;p25"/>
            <p:cNvSpPr/>
            <p:nvPr/>
          </p:nvSpPr>
          <p:spPr>
            <a:xfrm>
              <a:off x="0" y="0"/>
              <a:ext cx="0" cy="0"/>
            </a:xfrm>
            <a:custGeom>
              <a:rect b="b" l="l" r="r" t="t"/>
              <a:pathLst>
                <a:path extrusionOk="0" h="0" w="0"/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8" name="Google Shape;408;p25"/>
            <p:cNvSpPr/>
            <p:nvPr/>
          </p:nvSpPr>
          <p:spPr>
            <a:xfrm>
              <a:off x="1737550" y="1598400"/>
              <a:ext cx="123075" cy="544750"/>
            </a:xfrm>
            <a:custGeom>
              <a:rect b="b" l="l" r="r" t="t"/>
              <a:pathLst>
                <a:path extrusionOk="0" h="21790" w="4923">
                  <a:moveTo>
                    <a:pt x="1731" y="5185"/>
                  </a:moveTo>
                  <a:lnTo>
                    <a:pt x="1893" y="18564"/>
                  </a:lnTo>
                  <a:lnTo>
                    <a:pt x="2353" y="18564"/>
                  </a:lnTo>
                  <a:lnTo>
                    <a:pt x="3262" y="7479"/>
                  </a:lnTo>
                  <a:lnTo>
                    <a:pt x="3379" y="18564"/>
                  </a:lnTo>
                  <a:lnTo>
                    <a:pt x="3835" y="18564"/>
                  </a:lnTo>
                  <a:lnTo>
                    <a:pt x="4923" y="5185"/>
                  </a:lnTo>
                  <a:lnTo>
                    <a:pt x="4532" y="5185"/>
                  </a:lnTo>
                  <a:lnTo>
                    <a:pt x="3689" y="15948"/>
                  </a:lnTo>
                  <a:lnTo>
                    <a:pt x="3557" y="5185"/>
                  </a:lnTo>
                  <a:lnTo>
                    <a:pt x="3105" y="5185"/>
                  </a:lnTo>
                  <a:lnTo>
                    <a:pt x="2217" y="15948"/>
                  </a:lnTo>
                  <a:lnTo>
                    <a:pt x="2118" y="5185"/>
                  </a:lnTo>
                  <a:close/>
                  <a:moveTo>
                    <a:pt x="1174" y="1"/>
                  </a:moveTo>
                  <a:cubicBezTo>
                    <a:pt x="781" y="2318"/>
                    <a:pt x="487" y="4638"/>
                    <a:pt x="292" y="6959"/>
                  </a:cubicBezTo>
                  <a:cubicBezTo>
                    <a:pt x="97" y="9281"/>
                    <a:pt x="0" y="11624"/>
                    <a:pt x="0" y="13989"/>
                  </a:cubicBezTo>
                  <a:cubicBezTo>
                    <a:pt x="0" y="15231"/>
                    <a:pt x="32" y="16499"/>
                    <a:pt x="96" y="17794"/>
                  </a:cubicBezTo>
                  <a:cubicBezTo>
                    <a:pt x="159" y="19088"/>
                    <a:pt x="256" y="20420"/>
                    <a:pt x="387" y="21789"/>
                  </a:cubicBezTo>
                  <a:lnTo>
                    <a:pt x="726" y="21789"/>
                  </a:lnTo>
                  <a:cubicBezTo>
                    <a:pt x="619" y="20571"/>
                    <a:pt x="538" y="19342"/>
                    <a:pt x="484" y="18104"/>
                  </a:cubicBezTo>
                  <a:cubicBezTo>
                    <a:pt x="431" y="16866"/>
                    <a:pt x="404" y="15617"/>
                    <a:pt x="404" y="14359"/>
                  </a:cubicBezTo>
                  <a:cubicBezTo>
                    <a:pt x="404" y="12161"/>
                    <a:pt x="496" y="9878"/>
                    <a:pt x="681" y="7509"/>
                  </a:cubicBezTo>
                  <a:cubicBezTo>
                    <a:pt x="865" y="5139"/>
                    <a:pt x="1145" y="2637"/>
                    <a:pt x="152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9" name="Google Shape;409;p25"/>
            <p:cNvSpPr/>
            <p:nvPr/>
          </p:nvSpPr>
          <p:spPr>
            <a:xfrm>
              <a:off x="2285475" y="1679050"/>
              <a:ext cx="68075" cy="383450"/>
            </a:xfrm>
            <a:custGeom>
              <a:rect b="b" l="l" r="r" t="t"/>
              <a:pathLst>
                <a:path extrusionOk="0" h="15338" w="2723">
                  <a:moveTo>
                    <a:pt x="1183" y="0"/>
                  </a:moveTo>
                  <a:lnTo>
                    <a:pt x="1183" y="6654"/>
                  </a:lnTo>
                  <a:lnTo>
                    <a:pt x="0" y="6654"/>
                  </a:lnTo>
                  <a:lnTo>
                    <a:pt x="0" y="8684"/>
                  </a:lnTo>
                  <a:lnTo>
                    <a:pt x="1183" y="8684"/>
                  </a:lnTo>
                  <a:lnTo>
                    <a:pt x="1183" y="15338"/>
                  </a:lnTo>
                  <a:lnTo>
                    <a:pt x="1540" y="15338"/>
                  </a:lnTo>
                  <a:lnTo>
                    <a:pt x="1540" y="8684"/>
                  </a:lnTo>
                  <a:lnTo>
                    <a:pt x="2722" y="8684"/>
                  </a:lnTo>
                  <a:lnTo>
                    <a:pt x="2722" y="6654"/>
                  </a:lnTo>
                  <a:lnTo>
                    <a:pt x="1540" y="6654"/>
                  </a:lnTo>
                  <a:lnTo>
                    <a:pt x="15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0" name="Google Shape;410;p25"/>
            <p:cNvSpPr/>
            <p:nvPr/>
          </p:nvSpPr>
          <p:spPr>
            <a:xfrm>
              <a:off x="2649825" y="1597825"/>
              <a:ext cx="57725" cy="545325"/>
            </a:xfrm>
            <a:custGeom>
              <a:rect b="b" l="l" r="r" t="t"/>
              <a:pathLst>
                <a:path extrusionOk="0" h="21813" w="2309">
                  <a:moveTo>
                    <a:pt x="644" y="0"/>
                  </a:moveTo>
                  <a:lnTo>
                    <a:pt x="0" y="18587"/>
                  </a:lnTo>
                  <a:lnTo>
                    <a:pt x="391" y="18587"/>
                  </a:lnTo>
                  <a:lnTo>
                    <a:pt x="1034" y="0"/>
                  </a:lnTo>
                  <a:close/>
                  <a:moveTo>
                    <a:pt x="1582" y="24"/>
                  </a:moveTo>
                  <a:cubicBezTo>
                    <a:pt x="1690" y="1242"/>
                    <a:pt x="1770" y="2471"/>
                    <a:pt x="1823" y="3709"/>
                  </a:cubicBezTo>
                  <a:cubicBezTo>
                    <a:pt x="1876" y="4947"/>
                    <a:pt x="1903" y="6196"/>
                    <a:pt x="1903" y="7454"/>
                  </a:cubicBezTo>
                  <a:cubicBezTo>
                    <a:pt x="1903" y="9652"/>
                    <a:pt x="1811" y="11935"/>
                    <a:pt x="1627" y="14305"/>
                  </a:cubicBezTo>
                  <a:cubicBezTo>
                    <a:pt x="1443" y="16674"/>
                    <a:pt x="1162" y="19176"/>
                    <a:pt x="786" y="21812"/>
                  </a:cubicBezTo>
                  <a:lnTo>
                    <a:pt x="1134" y="21812"/>
                  </a:lnTo>
                  <a:cubicBezTo>
                    <a:pt x="1525" y="19519"/>
                    <a:pt x="1818" y="17203"/>
                    <a:pt x="2014" y="14866"/>
                  </a:cubicBezTo>
                  <a:cubicBezTo>
                    <a:pt x="2210" y="12529"/>
                    <a:pt x="2308" y="10174"/>
                    <a:pt x="2308" y="7800"/>
                  </a:cubicBezTo>
                  <a:cubicBezTo>
                    <a:pt x="2308" y="6558"/>
                    <a:pt x="2276" y="5296"/>
                    <a:pt x="2213" y="4014"/>
                  </a:cubicBezTo>
                  <a:cubicBezTo>
                    <a:pt x="2149" y="2732"/>
                    <a:pt x="2052" y="1402"/>
                    <a:pt x="1922" y="2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11" name="Google Shape;411;p25"/>
          <p:cNvSpPr txBox="1"/>
          <p:nvPr/>
        </p:nvSpPr>
        <p:spPr>
          <a:xfrm>
            <a:off x="0" y="3529012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2" name="Google Shape;412;p25"/>
          <p:cNvSpPr txBox="1"/>
          <p:nvPr/>
        </p:nvSpPr>
        <p:spPr>
          <a:xfrm>
            <a:off x="152400" y="1716087"/>
            <a:ext cx="2930525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If a driver is going to safely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clear an intersection: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">
  <a:themeElements>
    <a:clrScheme name="1_student_tem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EAEEE"/>
      </a:accent1>
      <a:accent2>
        <a:srgbClr val="FFFFCC"/>
      </a:accent2>
      <a:accent3>
        <a:srgbClr val="FFFFFF"/>
      </a:accent3>
      <a:accent4>
        <a:srgbClr val="8EAEEE"/>
      </a:accent4>
      <a:accent5>
        <a:srgbClr val="FFFFCC"/>
      </a:accent5>
      <a:accent6>
        <a:srgbClr val="FFFFFF"/>
      </a:accent6>
      <a:hlink>
        <a:srgbClr val="000099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">
  <a:themeElements>
    <a:clrScheme name="student_tem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EAEEE"/>
      </a:accent1>
      <a:accent2>
        <a:srgbClr val="FFFFCC"/>
      </a:accent2>
      <a:accent3>
        <a:srgbClr val="FFFFFF"/>
      </a:accent3>
      <a:accent4>
        <a:srgbClr val="8EAEEE"/>
      </a:accent4>
      <a:accent5>
        <a:srgbClr val="FFFFCC"/>
      </a:accent5>
      <a:accent6>
        <a:srgbClr val="FFFFFF"/>
      </a:accent6>
      <a:hlink>
        <a:srgbClr val="000099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Custom">
  <a:themeElements>
    <a:clrScheme name="2_student_tem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EAEEE"/>
      </a:accent1>
      <a:accent2>
        <a:srgbClr val="FFFFCC"/>
      </a:accent2>
      <a:accent3>
        <a:srgbClr val="FFFFFF"/>
      </a:accent3>
      <a:accent4>
        <a:srgbClr val="8EAEEE"/>
      </a:accent4>
      <a:accent5>
        <a:srgbClr val="FFFFCC"/>
      </a:accent5>
      <a:accent6>
        <a:srgbClr val="FFFFFF"/>
      </a:accent6>
      <a:hlink>
        <a:srgbClr val="000099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