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0" r:id="rId1"/>
  </p:sldMasterIdLst>
  <p:sldIdLst>
    <p:sldId id="259" r:id="rId2"/>
    <p:sldId id="266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74AE"/>
    <a:srgbClr val="2A3992"/>
    <a:srgbClr val="0F75BC"/>
    <a:srgbClr val="393F67"/>
    <a:srgbClr val="4F577D"/>
    <a:srgbClr val="4351A7"/>
    <a:srgbClr val="293994"/>
    <a:srgbClr val="283993"/>
    <a:srgbClr val="062C62"/>
    <a:srgbClr val="2B3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6A1CA0-FDAD-4DED-8D7B-F1C4A7301D39}" v="334" dt="2022-04-08T05:02:52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3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1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07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5925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13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52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41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86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1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9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9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5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3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7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B106C-7765-41D3-AD4E-2FF53503C2CC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20BBC-72ED-42DB-8779-9E9759DF2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4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1" r:id="rId1"/>
    <p:sldLayoutId id="2147484292" r:id="rId2"/>
    <p:sldLayoutId id="2147484293" r:id="rId3"/>
    <p:sldLayoutId id="2147484294" r:id="rId4"/>
    <p:sldLayoutId id="2147484295" r:id="rId5"/>
    <p:sldLayoutId id="2147484296" r:id="rId6"/>
    <p:sldLayoutId id="2147484297" r:id="rId7"/>
    <p:sldLayoutId id="2147484298" r:id="rId8"/>
    <p:sldLayoutId id="2147484299" r:id="rId9"/>
    <p:sldLayoutId id="2147484300" r:id="rId10"/>
    <p:sldLayoutId id="2147484301" r:id="rId11"/>
    <p:sldLayoutId id="2147484302" r:id="rId12"/>
    <p:sldLayoutId id="2147484303" r:id="rId13"/>
    <p:sldLayoutId id="2147484304" r:id="rId14"/>
    <p:sldLayoutId id="2147484305" r:id="rId15"/>
    <p:sldLayoutId id="2147484306" r:id="rId16"/>
    <p:sldLayoutId id="21474843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16CCB83-1A74-4C73-B11D-423C066E4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13" y="3429000"/>
            <a:ext cx="8043771" cy="16557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2C305A"/>
                </a:solidFill>
              </a:rPr>
              <a:t>BY: Lauren Mitchell</a:t>
            </a:r>
          </a:p>
        </p:txBody>
      </p:sp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915F4E3C-5C7C-40F0-83AD-DD936B389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695" y="5979261"/>
            <a:ext cx="3195698" cy="6582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6F6F061-6C96-4178-8797-15FF03FE48C6}"/>
              </a:ext>
            </a:extLst>
          </p:cNvPr>
          <p:cNvSpPr/>
          <p:nvPr/>
        </p:nvSpPr>
        <p:spPr>
          <a:xfrm>
            <a:off x="2108072" y="2413337"/>
            <a:ext cx="64019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0" cap="none" spc="0" dirty="0">
                <a:ln w="0"/>
                <a:solidFill>
                  <a:srgbClr val="6B76B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Nova" panose="020B0602020104020203" pitchFamily="34" charset="0"/>
                <a:cs typeface="Aharoni" panose="02010803020104030203" pitchFamily="2" charset="-79"/>
              </a:rPr>
              <a:t>Foam Shapes</a:t>
            </a:r>
          </a:p>
        </p:txBody>
      </p:sp>
    </p:spTree>
    <p:extLst>
      <p:ext uri="{BB962C8B-B14F-4D97-AF65-F5344CB8AC3E}">
        <p14:creationId xmlns:p14="http://schemas.microsoft.com/office/powerpoint/2010/main" val="272123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AEB50-CFF5-435C-A8EE-2227A4A01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302637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Content covered by this kit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C81578-C822-474E-8C66-C007226F123E}"/>
              </a:ext>
            </a:extLst>
          </p:cNvPr>
          <p:cNvSpPr txBox="1"/>
          <p:nvPr/>
        </p:nvSpPr>
        <p:spPr>
          <a:xfrm>
            <a:off x="2124456" y="2048514"/>
            <a:ext cx="15331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Elementary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9DE594-368B-481B-A9DB-FBC0CFB19DFD}"/>
              </a:ext>
            </a:extLst>
          </p:cNvPr>
          <p:cNvSpPr txBox="1"/>
          <p:nvPr/>
        </p:nvSpPr>
        <p:spPr>
          <a:xfrm>
            <a:off x="2124456" y="2449880"/>
            <a:ext cx="19781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Learning 2-d shapes and their attributes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4B9AF1-5FF0-4238-AFF0-F8E6D7E0FC21}"/>
              </a:ext>
            </a:extLst>
          </p:cNvPr>
          <p:cNvSpPr txBox="1"/>
          <p:nvPr/>
        </p:nvSpPr>
        <p:spPr>
          <a:xfrm>
            <a:off x="1694688" y="2048514"/>
            <a:ext cx="4297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6B76B3"/>
                </a:solidFill>
                <a:latin typeface="Georgia Pro" panose="02040502050405020303" pitchFamily="18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C99713-B864-4D7F-9BFA-C4F50C8F5ADD}"/>
              </a:ext>
            </a:extLst>
          </p:cNvPr>
          <p:cNvSpPr txBox="1"/>
          <p:nvPr/>
        </p:nvSpPr>
        <p:spPr>
          <a:xfrm>
            <a:off x="5364482" y="2044746"/>
            <a:ext cx="15331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Middle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F421B8-465B-42F9-BA76-D87137CF25B3}"/>
              </a:ext>
            </a:extLst>
          </p:cNvPr>
          <p:cNvSpPr txBox="1"/>
          <p:nvPr/>
        </p:nvSpPr>
        <p:spPr>
          <a:xfrm>
            <a:off x="5364482" y="2446112"/>
            <a:ext cx="19781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Learning 3-d shapes and their attributes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C3A474-738E-44E4-9690-2F82CFE31268}"/>
              </a:ext>
            </a:extLst>
          </p:cNvPr>
          <p:cNvSpPr txBox="1"/>
          <p:nvPr/>
        </p:nvSpPr>
        <p:spPr>
          <a:xfrm>
            <a:off x="4934714" y="2048514"/>
            <a:ext cx="4297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6B76B3"/>
                </a:solidFill>
                <a:latin typeface="Georgia Pro" panose="02040502050405020303" pitchFamily="18" charset="0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D34728-2EAD-4508-8A2D-480914BDD858}"/>
              </a:ext>
            </a:extLst>
          </p:cNvPr>
          <p:cNvSpPr txBox="1"/>
          <p:nvPr/>
        </p:nvSpPr>
        <p:spPr>
          <a:xfrm>
            <a:off x="8604508" y="2041598"/>
            <a:ext cx="15331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Highschool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6867CD-4570-432C-8707-6FC0D2381BA1}"/>
              </a:ext>
            </a:extLst>
          </p:cNvPr>
          <p:cNvSpPr txBox="1"/>
          <p:nvPr/>
        </p:nvSpPr>
        <p:spPr>
          <a:xfrm>
            <a:off x="8604508" y="2442964"/>
            <a:ext cx="19781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Calculating the volume of 3-d shapes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29E680-77A0-4D7B-B05B-4D43C234A03F}"/>
              </a:ext>
            </a:extLst>
          </p:cNvPr>
          <p:cNvSpPr txBox="1"/>
          <p:nvPr/>
        </p:nvSpPr>
        <p:spPr>
          <a:xfrm>
            <a:off x="8174740" y="2041598"/>
            <a:ext cx="4297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6B76B3"/>
                </a:solidFill>
                <a:latin typeface="Georgia Pro" panose="02040502050405020303" pitchFamily="18" charset="0"/>
              </a:rPr>
              <a:t>3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012794CB-B9BE-427A-870C-6B34CD0C6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874" y="5968252"/>
            <a:ext cx="1645347" cy="7545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256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33E2A-CA3A-4FA1-9B72-C8A2FA808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234" y="2371726"/>
            <a:ext cx="3510639" cy="163988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393F67"/>
                </a:solidFill>
              </a:rPr>
              <a:t>Each box contains a Varity of shapes in A single color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EB41A6-92E5-4402-9A65-2FC0539380C4}"/>
              </a:ext>
            </a:extLst>
          </p:cNvPr>
          <p:cNvSpPr txBox="1"/>
          <p:nvPr/>
        </p:nvSpPr>
        <p:spPr>
          <a:xfrm>
            <a:off x="5156200" y="5155231"/>
            <a:ext cx="61015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Figure 1: Foam Shape example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2BE28A-2553-4593-B7A0-3F4C7E512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874" y="5968252"/>
            <a:ext cx="1645347" cy="7545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5FC6A0-B26D-E4B4-6AB5-D7104D3DD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3" name="Picture 2" descr="3-D Foam Shapes">
            <a:extLst>
              <a:ext uri="{FF2B5EF4-FFF2-40B4-BE49-F238E27FC236}">
                <a16:creationId xmlns:a16="http://schemas.microsoft.com/office/drawing/2014/main" id="{4441E5E2-9886-5D21-17BE-BBFAA90F6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638386"/>
            <a:ext cx="5891208" cy="4103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788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2092</TotalTime>
  <Words>52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Georgia Pro</vt:lpstr>
      <vt:lpstr>Gill Sans Nova</vt:lpstr>
      <vt:lpstr>Tw Cen MT</vt:lpstr>
      <vt:lpstr>Circuit</vt:lpstr>
      <vt:lpstr>PowerPoint Presentation</vt:lpstr>
      <vt:lpstr>Content covered by this kit</vt:lpstr>
      <vt:lpstr>Each box contains a Varity of shapes in A single color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Kyra Brady</dc:creator>
  <cp:lastModifiedBy>Lauren</cp:lastModifiedBy>
  <cp:revision>23</cp:revision>
  <dcterms:created xsi:type="dcterms:W3CDTF">2022-03-30T03:56:03Z</dcterms:created>
  <dcterms:modified xsi:type="dcterms:W3CDTF">2022-12-22T22:13:36Z</dcterms:modified>
</cp:coreProperties>
</file>