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9144000"/>
  <p:notesSz cx="7315200" cy="9601200"/>
  <p:embeddedFontLst>
    <p:embeddedFont>
      <p:font typeface="Tahoma"/>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Tahoma-bold.fntdata"/><Relationship Id="rId14" Type="http://schemas.openxmlformats.org/officeDocument/2006/relationships/font" Target="fonts/Tahom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70237" cy="479425"/>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b="0" i="0" sz="1300" u="none" cap="none" strike="noStrik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4" name="Google Shape;4;n"/>
          <p:cNvSpPr txBox="1"/>
          <p:nvPr>
            <p:ph idx="10" type="dt"/>
          </p:nvPr>
        </p:nvSpPr>
        <p:spPr>
          <a:xfrm>
            <a:off x="4144962" y="0"/>
            <a:ext cx="3170237" cy="479425"/>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b="0" i="0" sz="1300" u="none" cap="none" strike="noStrik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6" name="Google Shape;6;n"/>
          <p:cNvSpPr txBox="1"/>
          <p:nvPr>
            <p:ph idx="1" type="body"/>
          </p:nvPr>
        </p:nvSpPr>
        <p:spPr>
          <a:xfrm>
            <a:off x="974725" y="4560887"/>
            <a:ext cx="5365750" cy="4319587"/>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 name="Google Shape;7;n"/>
          <p:cNvSpPr txBox="1"/>
          <p:nvPr>
            <p:ph idx="11" type="ftr"/>
          </p:nvPr>
        </p:nvSpPr>
        <p:spPr>
          <a:xfrm>
            <a:off x="0" y="9121775"/>
            <a:ext cx="3170237" cy="479425"/>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b="0" i="0" sz="1300" u="none" cap="none" strike="noStrik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8" name="Google Shape;8;n"/>
          <p:cNvSpPr txBox="1"/>
          <p:nvPr>
            <p:ph idx="12" type="sldNum"/>
          </p:nvPr>
        </p:nvSpPr>
        <p:spPr>
          <a:xfrm>
            <a:off x="4144962" y="9121775"/>
            <a:ext cx="3170237" cy="479425"/>
          </a:xfrm>
          <a:prstGeom prst="rect">
            <a:avLst/>
          </a:prstGeom>
          <a:noFill/>
          <a:ln>
            <a:noFill/>
          </a:ln>
        </p:spPr>
        <p:txBody>
          <a:bodyPr anchorCtr="0" anchor="b" bIns="91425" lIns="91425" spcFirstLastPara="1" rIns="91425" wrap="square" tIns="91425">
            <a:noAutofit/>
          </a:bodyPr>
          <a:lstStyle/>
          <a:p>
            <a:pPr indent="-88900" lvl="0" marL="0" marR="0" rtl="0" algn="r">
              <a:spcBef>
                <a:spcPts val="0"/>
              </a:spcBef>
              <a:spcAft>
                <a:spcPts val="0"/>
              </a:spcAft>
              <a:buSzPts val="1400"/>
              <a:buChar char="●"/>
            </a:pPr>
            <a:r>
              <a:t/>
            </a:r>
            <a:endParaRPr b="0" i="0" sz="1300" u="none" cap="none" strike="noStrike"/>
          </a:p>
          <a:p>
            <a:pPr indent="-88900" lvl="1" marL="0" rtl="0" algn="l">
              <a:spcBef>
                <a:spcPts val="0"/>
              </a:spcBef>
              <a:spcAft>
                <a:spcPts val="0"/>
              </a:spcAft>
              <a:buSzPts val="1400"/>
              <a:buChar char="○"/>
            </a:pPr>
            <a:r>
              <a:t/>
            </a:r>
            <a:endParaRPr/>
          </a:p>
          <a:p>
            <a:pPr indent="-88900" lvl="2" marL="0" rtl="0" algn="l">
              <a:spcBef>
                <a:spcPts val="0"/>
              </a:spcBef>
              <a:spcAft>
                <a:spcPts val="0"/>
              </a:spcAft>
              <a:buSzPts val="1400"/>
              <a:buChar char="■"/>
            </a:pPr>
            <a:r>
              <a:t/>
            </a:r>
            <a:endParaRPr/>
          </a:p>
          <a:p>
            <a:pPr indent="-88900" lvl="3" marL="0" rtl="0" algn="l">
              <a:spcBef>
                <a:spcPts val="0"/>
              </a:spcBef>
              <a:spcAft>
                <a:spcPts val="0"/>
              </a:spcAft>
              <a:buSzPts val="1400"/>
              <a:buChar char="●"/>
            </a:pPr>
            <a:r>
              <a:t/>
            </a:r>
            <a:endParaRPr/>
          </a:p>
          <a:p>
            <a:pPr indent="-88900" lvl="4" marL="0" rtl="0" algn="l">
              <a:spcBef>
                <a:spcPts val="0"/>
              </a:spcBef>
              <a:spcAft>
                <a:spcPts val="0"/>
              </a:spcAft>
              <a:buSzPts val="1400"/>
              <a:buChar char="○"/>
            </a:pPr>
            <a:r>
              <a:t/>
            </a:r>
            <a:endParaRPr/>
          </a:p>
          <a:p>
            <a:pPr indent="-88900" lvl="5" marL="0" rtl="0" algn="l">
              <a:spcBef>
                <a:spcPts val="0"/>
              </a:spcBef>
              <a:spcAft>
                <a:spcPts val="0"/>
              </a:spcAft>
              <a:buSzPts val="1400"/>
              <a:buChar char="■"/>
            </a:pPr>
            <a:r>
              <a:t/>
            </a:r>
            <a:endParaRPr/>
          </a:p>
          <a:p>
            <a:pPr indent="-88900" lvl="6" marL="0" rtl="0" algn="l">
              <a:spcBef>
                <a:spcPts val="0"/>
              </a:spcBef>
              <a:spcAft>
                <a:spcPts val="0"/>
              </a:spcAft>
              <a:buSzPts val="1400"/>
              <a:buChar char="●"/>
            </a:pPr>
            <a:r>
              <a:t/>
            </a:r>
            <a:endParaRPr/>
          </a:p>
          <a:p>
            <a:pPr indent="-88900" lvl="7" marL="0" rtl="0" algn="l">
              <a:spcBef>
                <a:spcPts val="0"/>
              </a:spcBef>
              <a:spcAft>
                <a:spcPts val="0"/>
              </a:spcAft>
              <a:buSzPts val="1400"/>
              <a:buChar char="○"/>
            </a:pPr>
            <a:r>
              <a:t/>
            </a:r>
            <a:endParaRPr/>
          </a:p>
          <a:p>
            <a:pPr indent="-88900" lvl="8" marL="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 name="Google Shape;36;p6:notes"/>
          <p:cNvSpPr txBox="1"/>
          <p:nvPr>
            <p:ph idx="1" type="body"/>
          </p:nvPr>
        </p:nvSpPr>
        <p:spPr>
          <a:xfrm>
            <a:off x="974725" y="4560887"/>
            <a:ext cx="5365750" cy="4319587"/>
          </a:xfrm>
          <a:prstGeom prst="rect">
            <a:avLst/>
          </a:prstGeom>
          <a:noFill/>
          <a:ln>
            <a:noFill/>
          </a:ln>
        </p:spPr>
        <p:txBody>
          <a:bodyPr anchorCtr="0" anchor="t" bIns="45700" lIns="91425" spcFirstLastPara="1" rIns="91425" wrap="square" tIns="45700">
            <a:noAutofit/>
          </a:bodyPr>
          <a:lstStyle/>
          <a:p>
            <a:pPr indent="228600" lvl="0" marL="0" marR="0" rtl="0" algn="l">
              <a:spcBef>
                <a:spcPts val="0"/>
              </a:spcBef>
              <a:spcAft>
                <a:spcPts val="0"/>
              </a:spcAft>
              <a:buFont typeface="Arial"/>
              <a:buNone/>
            </a:pPr>
            <a:r>
              <a:rPr b="1" i="0" lang="en-US" sz="1000" u="none" cap="none" strike="noStrike"/>
              <a:t>Lesson #: </a:t>
            </a:r>
            <a:r>
              <a:rPr b="0" i="0" lang="en-US" sz="1000" u="none" cap="none" strike="noStrike"/>
              <a:t>24</a:t>
            </a:r>
            <a:endParaRPr b="0" i="0" sz="1000" u="none" cap="none" strike="noStrike"/>
          </a:p>
          <a:p>
            <a:pPr indent="228600" lvl="0" marL="0" marR="0" rtl="0" algn="l">
              <a:spcBef>
                <a:spcPts val="0"/>
              </a:spcBef>
              <a:spcAft>
                <a:spcPts val="0"/>
              </a:spcAft>
              <a:buFont typeface="Arial"/>
              <a:buNone/>
            </a:pPr>
            <a:r>
              <a:rPr b="1" i="0" lang="en-US" sz="1000" u="none" cap="none" strike="noStrike"/>
              <a:t>Lesson Title: </a:t>
            </a:r>
            <a:r>
              <a:rPr b="0" i="0" lang="en-US" sz="1000" u="none" cap="none" strike="noStrike"/>
              <a:t>A Comprehensive Approach: Engineering, Education, Enforcement, Encouragement, and Evaluation</a:t>
            </a:r>
            <a:endParaRPr b="0" i="0" sz="1000" u="none" cap="none" strike="noStrike"/>
          </a:p>
          <a:p>
            <a:pPr indent="228600" lvl="0" marL="0" marR="0" rtl="0" algn="l">
              <a:spcBef>
                <a:spcPts val="0"/>
              </a:spcBef>
              <a:spcAft>
                <a:spcPts val="0"/>
              </a:spcAft>
              <a:buFont typeface="Arial"/>
              <a:buNone/>
            </a:pPr>
            <a:r>
              <a:rPr b="1" i="0" lang="en-US" sz="1000" u="none" cap="none" strike="noStrike"/>
              <a:t>Learning Objectives:</a:t>
            </a:r>
            <a:r>
              <a:rPr b="0" i="0" lang="en-US" sz="1000" u="none" cap="none" strike="noStrike"/>
              <a:t> </a:t>
            </a:r>
            <a:endParaRPr b="0" i="0" sz="1000" u="none" cap="none" strike="noStrike"/>
          </a:p>
          <a:p>
            <a:pPr indent="228600" lvl="0" marL="0" marR="0" rtl="0" algn="l">
              <a:spcBef>
                <a:spcPts val="0"/>
              </a:spcBef>
              <a:spcAft>
                <a:spcPts val="0"/>
              </a:spcAft>
              <a:buFont typeface="Arial"/>
              <a:buNone/>
            </a:pPr>
            <a:r>
              <a:rPr b="0" i="0" lang="en-US" sz="1000" u="none" cap="none" strike="noStrike"/>
              <a:t>Upon completion of this lesson, students will be able to:</a:t>
            </a:r>
            <a:endParaRPr b="0" i="0" sz="1000" u="none" cap="none" strike="noStrike"/>
          </a:p>
          <a:p>
            <a:pPr indent="228600" lvl="0" marL="0" marR="0" rtl="0" algn="l">
              <a:spcBef>
                <a:spcPts val="0"/>
              </a:spcBef>
              <a:spcAft>
                <a:spcPts val="0"/>
              </a:spcAft>
              <a:buFont typeface="Arial"/>
              <a:buNone/>
            </a:pPr>
            <a:r>
              <a:rPr b="0" i="0" lang="en-US" sz="1000" u="none" cap="none" strike="noStrike"/>
              <a:t>Describe strategies for educating people about walking and bicycling.</a:t>
            </a:r>
            <a:endParaRPr b="0" i="0" sz="1000" u="none" cap="none" strike="noStrike"/>
          </a:p>
          <a:p>
            <a:pPr indent="228600" lvl="0" marL="0" marR="0" rtl="0" algn="l">
              <a:spcBef>
                <a:spcPts val="0"/>
              </a:spcBef>
              <a:spcAft>
                <a:spcPts val="0"/>
              </a:spcAft>
              <a:buFont typeface="Arial"/>
              <a:buNone/>
            </a:pPr>
            <a:r>
              <a:rPr b="0" i="0" lang="en-US" sz="1000" u="none" cap="none" strike="noStrike"/>
              <a:t>Describe strategies for developing an effective program of enforcement of laws that will help pedestrians and bicyclists.</a:t>
            </a:r>
            <a:endParaRPr b="0" i="0" sz="1000" u="none" cap="none" strike="noStrike"/>
          </a:p>
          <a:p>
            <a:pPr indent="228600" lvl="0" marL="0" marR="0" rtl="0" algn="l">
              <a:spcBef>
                <a:spcPts val="0"/>
              </a:spcBef>
              <a:spcAft>
                <a:spcPts val="0"/>
              </a:spcAft>
              <a:buFont typeface="Arial"/>
              <a:buNone/>
            </a:pPr>
            <a:r>
              <a:rPr b="0" i="0" lang="en-US" sz="1000" u="none" cap="none" strike="noStrike"/>
              <a:t>Describe strategies for encouraging people to walk and bike.</a:t>
            </a:r>
            <a:endParaRPr b="0" i="0" sz="1000" u="none" cap="none" strike="noStrike"/>
          </a:p>
          <a:p>
            <a:pPr indent="0" lvl="0" marL="0" rtl="0" algn="l">
              <a:spcBef>
                <a:spcPts val="0"/>
              </a:spcBef>
              <a:spcAft>
                <a:spcPts val="0"/>
              </a:spcAft>
              <a:buNone/>
            </a:pPr>
            <a:r>
              <a:t/>
            </a:r>
            <a:endParaRPr/>
          </a:p>
          <a:p>
            <a:pPr indent="228600" lvl="0" marL="0" marR="0" rtl="0" algn="l">
              <a:spcBef>
                <a:spcPts val="0"/>
              </a:spcBef>
              <a:spcAft>
                <a:spcPts val="0"/>
              </a:spcAft>
              <a:buFont typeface="Arial"/>
              <a:buNone/>
            </a:pPr>
            <a:r>
              <a:rPr b="1" i="0" lang="en-US" sz="1000" u="none" cap="none" strike="noStrike"/>
              <a:t>Preinstruction:</a:t>
            </a:r>
            <a:endParaRPr b="1" i="0" sz="1000" u="none" cap="none" strike="noStrike"/>
          </a:p>
          <a:p>
            <a:pPr indent="228600" lvl="0" marL="0" marR="0" rtl="0" algn="l">
              <a:spcBef>
                <a:spcPts val="0"/>
              </a:spcBef>
              <a:spcAft>
                <a:spcPts val="0"/>
              </a:spcAft>
              <a:buFont typeface="Arial"/>
              <a:buNone/>
            </a:pPr>
            <a:r>
              <a:rPr b="0" i="0" lang="en-US" sz="1000" u="none" cap="none" strike="noStrike">
                <a:latin typeface="Times New Roman"/>
                <a:ea typeface="Times New Roman"/>
                <a:cs typeface="Times New Roman"/>
                <a:sym typeface="Times New Roman"/>
              </a:rPr>
              <a:t>Present and explain the three lesson goals listed above.</a:t>
            </a:r>
            <a:endParaRPr b="0" i="0" sz="1000" u="none" cap="none" strike="noStrike">
              <a:latin typeface="Times New Roman"/>
              <a:ea typeface="Times New Roman"/>
              <a:cs typeface="Times New Roman"/>
              <a:sym typeface="Times New Roman"/>
            </a:endParaRPr>
          </a:p>
          <a:p>
            <a:pPr indent="0" lvl="0" marL="0" rtl="0" algn="l">
              <a:spcBef>
                <a:spcPts val="0"/>
              </a:spcBef>
              <a:spcAft>
                <a:spcPts val="0"/>
              </a:spcAft>
              <a:buNone/>
            </a:pPr>
            <a:r>
              <a:t/>
            </a:r>
            <a:endParaRPr/>
          </a:p>
          <a:p>
            <a:pPr indent="228600" lvl="0" marL="0" marR="0" rtl="0" algn="l">
              <a:spcBef>
                <a:spcPts val="0"/>
              </a:spcBef>
              <a:spcAft>
                <a:spcPts val="0"/>
              </a:spcAft>
              <a:buFont typeface="Arial"/>
              <a:buNone/>
            </a:pPr>
            <a:r>
              <a:rPr b="1" i="0" lang="en-US" sz="1000" u="none" cap="none" strike="noStrike"/>
              <a:t>Student Participation:</a:t>
            </a:r>
            <a:endParaRPr b="1" i="0" sz="1000" u="none" cap="none" strike="noStrike"/>
          </a:p>
          <a:p>
            <a:pPr indent="228600" lvl="0" marL="0" marR="0" rtl="0" algn="l">
              <a:spcBef>
                <a:spcPts val="0"/>
              </a:spcBef>
              <a:spcAft>
                <a:spcPts val="0"/>
              </a:spcAft>
              <a:buFont typeface="Arial"/>
              <a:buNone/>
            </a:pPr>
            <a:r>
              <a:rPr b="0" i="0" lang="en-US" sz="1000" u="none" cap="none" strike="noStrike"/>
              <a:t>Have the students identify design an education, enforcement, or encouragement campaign for your community.</a:t>
            </a:r>
            <a:endParaRPr b="0" i="0" sz="1000" u="none" cap="none" strike="noStrike"/>
          </a:p>
          <a:p>
            <a:pPr indent="0" lvl="0" marL="0" rtl="0" algn="l">
              <a:spcBef>
                <a:spcPts val="0"/>
              </a:spcBef>
              <a:spcAft>
                <a:spcPts val="0"/>
              </a:spcAft>
              <a:buNone/>
            </a:pPr>
            <a:r>
              <a:t/>
            </a:r>
            <a:endParaRPr/>
          </a:p>
          <a:p>
            <a:pPr indent="228600" lvl="0" marL="0" marR="0" rtl="0" algn="l">
              <a:spcBef>
                <a:spcPts val="0"/>
              </a:spcBef>
              <a:spcAft>
                <a:spcPts val="0"/>
              </a:spcAft>
              <a:buFont typeface="Arial"/>
              <a:buNone/>
            </a:pPr>
            <a:r>
              <a:rPr b="1" i="0" lang="en-US" sz="1000" u="none" cap="none" strike="noStrike"/>
              <a:t>Followup:</a:t>
            </a:r>
            <a:endParaRPr b="1" i="0" sz="1000" u="none" cap="none" strike="noStrike"/>
          </a:p>
          <a:p>
            <a:pPr indent="228600" lvl="0" marL="0" marR="0" rtl="0" algn="l">
              <a:spcBef>
                <a:spcPts val="0"/>
              </a:spcBef>
              <a:spcAft>
                <a:spcPts val="0"/>
              </a:spcAft>
              <a:buFont typeface="Arial"/>
              <a:buNone/>
            </a:pPr>
            <a:r>
              <a:rPr b="0" i="0" lang="en-US" sz="1000" u="none" cap="none" strike="noStrike"/>
              <a:t>Provide a summary of lesson 24.</a:t>
            </a:r>
            <a:endParaRPr b="0" i="0" sz="1000" u="none" cap="none" strike="noStrike"/>
          </a:p>
          <a:p>
            <a:pPr indent="0" lvl="0" marL="0" rtl="0" algn="l">
              <a:spcBef>
                <a:spcPts val="0"/>
              </a:spcBef>
              <a:spcAft>
                <a:spcPts val="0"/>
              </a:spcAft>
              <a:buNone/>
            </a:pPr>
            <a:r>
              <a:t/>
            </a:r>
            <a:endParaRPr/>
          </a:p>
          <a:p>
            <a:pPr indent="228600" lvl="0" marL="0" marR="0" rtl="0" algn="l">
              <a:spcBef>
                <a:spcPts val="0"/>
              </a:spcBef>
              <a:spcAft>
                <a:spcPts val="0"/>
              </a:spcAft>
              <a:buFont typeface="Arial"/>
              <a:buNone/>
            </a:pPr>
            <a:r>
              <a:rPr b="1" i="0" lang="en-US" sz="1000" u="none" cap="none" strike="noStrike"/>
              <a:t>Session Time: </a:t>
            </a:r>
            <a:r>
              <a:rPr b="0" i="0" lang="en-US" sz="1000" u="none" cap="none" strike="noStrike"/>
              <a:t>30</a:t>
            </a:r>
            <a:r>
              <a:rPr b="0" i="0" lang="en-US" sz="1000" u="none" cap="none" strike="noStrike">
                <a:latin typeface="Times New Roman"/>
                <a:ea typeface="Times New Roman"/>
                <a:cs typeface="Times New Roman"/>
                <a:sym typeface="Times New Roman"/>
              </a:rPr>
              <a:t>–</a:t>
            </a:r>
            <a:r>
              <a:rPr b="0" i="0" lang="en-US" sz="1000" u="none" cap="none" strike="noStrike"/>
              <a:t>35 minutes</a:t>
            </a:r>
            <a:endParaRPr b="0" i="0" sz="1000" u="none" cap="none" strike="noStrike"/>
          </a:p>
          <a:p>
            <a:pPr indent="0" lvl="0" marL="0" rtl="0" algn="l">
              <a:spcBef>
                <a:spcPts val="0"/>
              </a:spcBef>
              <a:spcAft>
                <a:spcPts val="0"/>
              </a:spcAft>
              <a:buNone/>
            </a:pPr>
            <a:r>
              <a:t/>
            </a:r>
            <a:endParaRPr/>
          </a:p>
        </p:txBody>
      </p:sp>
      <p:sp>
        <p:nvSpPr>
          <p:cNvPr id="37" name="Google Shape;37;p6:notes"/>
          <p:cNvSpPr txBox="1"/>
          <p:nvPr>
            <p:ph idx="12" type="sldNum"/>
          </p:nvPr>
        </p:nvSpPr>
        <p:spPr>
          <a:xfrm>
            <a:off x="4144962"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r>
              <a:rPr lang="en-US"/>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 name="Google Shape;45;p8:notes"/>
          <p:cNvSpPr txBox="1"/>
          <p:nvPr>
            <p:ph idx="1" type="body"/>
          </p:nvPr>
        </p:nvSpPr>
        <p:spPr>
          <a:xfrm>
            <a:off x="974725" y="4560887"/>
            <a:ext cx="5365750" cy="43195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1" i="0" lang="en-US" sz="1800" u="none" cap="none" strike="noStrike"/>
              <a:t>Key Message:</a:t>
            </a:r>
            <a:r>
              <a:rPr b="0" i="0" lang="en-US" sz="1800" u="none" cap="none" strike="noStrike"/>
              <a:t> Provide the students with an overview of the lesson.</a:t>
            </a:r>
            <a:endParaRPr b="0" i="0" sz="1800" u="none" cap="none" strike="noStrike"/>
          </a:p>
          <a:p>
            <a:pPr indent="0" lvl="0" marL="0" marR="0" rtl="0" algn="l">
              <a:spcBef>
                <a:spcPts val="0"/>
              </a:spcBef>
              <a:spcAft>
                <a:spcPts val="0"/>
              </a:spcAft>
              <a:buFont typeface="Arial"/>
              <a:buNone/>
            </a:pPr>
            <a:r>
              <a:rPr b="1" i="0" lang="en-US" sz="1800" u="none" cap="none" strike="noStrike"/>
              <a:t>Est. Presentation Time:</a:t>
            </a:r>
            <a:r>
              <a:rPr b="0" i="0" lang="en-US" sz="1800" u="none" cap="none" strike="noStrike"/>
              <a:t> 1 minute</a:t>
            </a:r>
            <a:endParaRPr b="0" i="0" sz="1800" u="none" cap="none" strike="noStrike"/>
          </a:p>
          <a:p>
            <a:pPr indent="0" lvl="0" marL="0" marR="0" rtl="0" algn="l">
              <a:spcBef>
                <a:spcPts val="0"/>
              </a:spcBef>
              <a:spcAft>
                <a:spcPts val="0"/>
              </a:spcAft>
              <a:buFont typeface="Arial"/>
              <a:buNone/>
            </a:pPr>
            <a:r>
              <a:rPr b="1" i="0" lang="en-US" sz="1800" u="none" cap="none" strike="noStrike"/>
              <a:t>Suggested Comments:</a:t>
            </a:r>
            <a:endParaRPr b="1" i="0" sz="1800" u="none" cap="none" strike="noStrike"/>
          </a:p>
          <a:p>
            <a:pPr indent="0" lvl="0" marL="0" marR="0" rtl="0" algn="l">
              <a:spcBef>
                <a:spcPts val="0"/>
              </a:spcBef>
              <a:spcAft>
                <a:spcPts val="0"/>
              </a:spcAft>
              <a:buFont typeface="Arial"/>
              <a:buNone/>
            </a:pPr>
            <a:r>
              <a:rPr b="0" i="0" lang="en-US" sz="1800" u="none" cap="none" strike="noStrike"/>
              <a:t>This slide is optional.</a:t>
            </a:r>
            <a:endParaRPr/>
          </a:p>
        </p:txBody>
      </p:sp>
      <p:sp>
        <p:nvSpPr>
          <p:cNvPr id="46" name="Google Shape;46;p8:notes"/>
          <p:cNvSpPr txBox="1"/>
          <p:nvPr>
            <p:ph idx="12" type="sldNum"/>
          </p:nvPr>
        </p:nvSpPr>
        <p:spPr>
          <a:xfrm>
            <a:off x="4144962"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 name="Google Shape;53;p10:notes"/>
          <p:cNvSpPr txBox="1"/>
          <p:nvPr>
            <p:ph idx="1" type="body"/>
          </p:nvPr>
        </p:nvSpPr>
        <p:spPr>
          <a:xfrm>
            <a:off x="974725" y="4560887"/>
            <a:ext cx="5365750" cy="43195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1" i="0" lang="en-US" sz="1800" u="none" cap="none" strike="noStrike"/>
              <a:t>Key Message:</a:t>
            </a:r>
            <a:r>
              <a:rPr b="0" i="0" lang="en-US" sz="1800" u="none" cap="none" strike="noStrike"/>
              <a:t> A comprehensive approach to bicycle and pedestrians programs brings together a variety of stakeholders.</a:t>
            </a:r>
            <a:endParaRPr b="0" i="0" sz="1800" u="none" cap="none" strike="noStrike"/>
          </a:p>
          <a:p>
            <a:pPr indent="0" lvl="0" marL="0" marR="0" rtl="0" algn="l">
              <a:spcBef>
                <a:spcPts val="0"/>
              </a:spcBef>
              <a:spcAft>
                <a:spcPts val="0"/>
              </a:spcAft>
              <a:buFont typeface="Arial"/>
              <a:buNone/>
            </a:pPr>
            <a:r>
              <a:rPr b="1" i="0" lang="en-US" sz="1800" u="none" cap="none" strike="noStrike"/>
              <a:t>Est. Presentation Time:</a:t>
            </a:r>
            <a:r>
              <a:rPr b="0" i="0" lang="en-US" sz="1800" u="none" cap="none" strike="noStrike"/>
              <a:t> 3</a:t>
            </a:r>
            <a:r>
              <a:rPr b="0" i="0" lang="en-US" sz="1800" u="none" cap="none" strike="noStrike">
                <a:latin typeface="Times New Roman"/>
                <a:ea typeface="Times New Roman"/>
                <a:cs typeface="Times New Roman"/>
                <a:sym typeface="Times New Roman"/>
              </a:rPr>
              <a:t>–</a:t>
            </a:r>
            <a:r>
              <a:rPr b="0" i="0" lang="en-US" sz="1800" u="none" cap="none" strike="noStrike"/>
              <a:t>5 minutes</a:t>
            </a:r>
            <a:endParaRPr b="0" i="0" sz="1800" u="none" cap="none" strike="noStrike"/>
          </a:p>
          <a:p>
            <a:pPr indent="0" lvl="0" marL="0" marR="0" rtl="0" algn="l">
              <a:spcBef>
                <a:spcPts val="0"/>
              </a:spcBef>
              <a:spcAft>
                <a:spcPts val="0"/>
              </a:spcAft>
              <a:buFont typeface="Arial"/>
              <a:buNone/>
            </a:pPr>
            <a:r>
              <a:rPr b="1" i="0" lang="en-US" sz="1800" u="none" cap="none" strike="noStrike"/>
              <a:t>Suggested Comments:</a:t>
            </a:r>
            <a:endParaRPr b="1" i="0" sz="1800" u="none" cap="none" strike="noStrike"/>
          </a:p>
          <a:p>
            <a:pPr indent="0" lvl="0" marL="0" marR="0" rtl="0" algn="l">
              <a:spcBef>
                <a:spcPts val="0"/>
              </a:spcBef>
              <a:spcAft>
                <a:spcPts val="0"/>
              </a:spcAft>
              <a:buFont typeface="Arial"/>
              <a:buNone/>
            </a:pPr>
            <a:r>
              <a:rPr b="0" i="0" lang="en-US" sz="1800" u="none" cap="none" strike="noStrike"/>
              <a:t>In assembling a comprehensive bicycle/pedestrian program, the project managers should enlist the support and assistance of those who would ultimately be responsible for implementing it.</a:t>
            </a:r>
            <a:endParaRPr/>
          </a:p>
        </p:txBody>
      </p:sp>
      <p:sp>
        <p:nvSpPr>
          <p:cNvPr id="54" name="Google Shape;54;p10:notes"/>
          <p:cNvSpPr txBox="1"/>
          <p:nvPr>
            <p:ph idx="12" type="sldNum"/>
          </p:nvPr>
        </p:nvSpPr>
        <p:spPr>
          <a:xfrm>
            <a:off x="4144962"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r>
              <a:rPr lang="en-US"/>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12:notes"/>
          <p:cNvSpPr txBox="1"/>
          <p:nvPr>
            <p:ph idx="1" type="body"/>
          </p:nvPr>
        </p:nvSpPr>
        <p:spPr>
          <a:xfrm>
            <a:off x="974725" y="4560887"/>
            <a:ext cx="5365750" cy="43195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1" i="0" lang="en-US" sz="1800" u="none" cap="none" strike="noStrike"/>
              <a:t>Key Message:</a:t>
            </a:r>
            <a:r>
              <a:rPr b="0" i="0" lang="en-US" sz="1800" u="none" cap="none" strike="noStrike"/>
              <a:t> Education strategies can be targeted at different groups to accomplish improved safety.</a:t>
            </a:r>
            <a:endParaRPr b="0" i="0" sz="1800" u="none" cap="none" strike="noStrike"/>
          </a:p>
          <a:p>
            <a:pPr indent="0" lvl="0" marL="0" marR="0" rtl="0" algn="l">
              <a:spcBef>
                <a:spcPts val="0"/>
              </a:spcBef>
              <a:spcAft>
                <a:spcPts val="0"/>
              </a:spcAft>
              <a:buFont typeface="Arial"/>
              <a:buNone/>
            </a:pPr>
            <a:r>
              <a:rPr b="1" i="0" lang="en-US" sz="1800" u="none" cap="none" strike="noStrike"/>
              <a:t>Est. Presentation Time:</a:t>
            </a:r>
            <a:r>
              <a:rPr b="0" i="0" lang="en-US" sz="1800" u="none" cap="none" strike="noStrike"/>
              <a:t> 3</a:t>
            </a:r>
            <a:r>
              <a:rPr b="0" i="0" lang="en-US" sz="1800" u="none" cap="none" strike="noStrike">
                <a:latin typeface="Times New Roman"/>
                <a:ea typeface="Times New Roman"/>
                <a:cs typeface="Times New Roman"/>
                <a:sym typeface="Times New Roman"/>
              </a:rPr>
              <a:t>–</a:t>
            </a:r>
            <a:r>
              <a:rPr b="0" i="0" lang="en-US" sz="1800" u="none" cap="none" strike="noStrike"/>
              <a:t>5 minutes</a:t>
            </a:r>
            <a:endParaRPr b="0" i="0" sz="1800" u="none" cap="none" strike="noStrike"/>
          </a:p>
          <a:p>
            <a:pPr indent="0" lvl="0" marL="0" marR="0" rtl="0" algn="l">
              <a:spcBef>
                <a:spcPts val="0"/>
              </a:spcBef>
              <a:spcAft>
                <a:spcPts val="0"/>
              </a:spcAft>
              <a:buFont typeface="Arial"/>
              <a:buNone/>
            </a:pPr>
            <a:r>
              <a:rPr b="1" i="0" lang="en-US" sz="1800" u="none" cap="none" strike="noStrike"/>
              <a:t>Suggested Comments:</a:t>
            </a:r>
            <a:endParaRPr b="1" i="0" sz="1800" u="none" cap="none" strike="noStrike"/>
          </a:p>
          <a:p>
            <a:pPr indent="0" lvl="0" marL="0" marR="0" rtl="0" algn="l">
              <a:spcBef>
                <a:spcPts val="0"/>
              </a:spcBef>
              <a:spcAft>
                <a:spcPts val="0"/>
              </a:spcAft>
              <a:buFont typeface="Arial"/>
              <a:buNone/>
            </a:pPr>
            <a:r>
              <a:rPr b="0" i="0" lang="en-US" sz="1800" u="none" cap="none" strike="noStrike"/>
              <a:t>There are several education strategies that can be used to improve the safety of bicyclists and pedestrians. These strategies are multifaceted and address different types of users (children, adults) as well as other road users (motorists, truckers, etc.) and the general public.</a:t>
            </a:r>
            <a:endParaRPr/>
          </a:p>
        </p:txBody>
      </p:sp>
      <p:sp>
        <p:nvSpPr>
          <p:cNvPr id="64" name="Google Shape;64;p12:notes"/>
          <p:cNvSpPr txBox="1"/>
          <p:nvPr>
            <p:ph idx="12" type="sldNum"/>
          </p:nvPr>
        </p:nvSpPr>
        <p:spPr>
          <a:xfrm>
            <a:off x="4144962"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r>
              <a:rPr lang="en-US"/>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p14:notes"/>
          <p:cNvSpPr txBox="1"/>
          <p:nvPr>
            <p:ph idx="1" type="body"/>
          </p:nvPr>
        </p:nvSpPr>
        <p:spPr>
          <a:xfrm>
            <a:off x="974725" y="4560887"/>
            <a:ext cx="5365750" cy="4319587"/>
          </a:xfrm>
          <a:prstGeom prst="rect">
            <a:avLst/>
          </a:prstGeom>
          <a:noFill/>
          <a:ln>
            <a:noFill/>
          </a:ln>
        </p:spPr>
        <p:txBody>
          <a:bodyPr anchorCtr="0" anchor="t" bIns="45700" lIns="91425" spcFirstLastPara="1" rIns="91425" wrap="square" tIns="45700">
            <a:noAutofit/>
          </a:bodyPr>
          <a:lstStyle/>
          <a:p>
            <a:pPr indent="228600" lvl="0" marL="0" marR="0" rtl="0" algn="l">
              <a:spcBef>
                <a:spcPts val="0"/>
              </a:spcBef>
              <a:spcAft>
                <a:spcPts val="0"/>
              </a:spcAft>
              <a:buFont typeface="Arial"/>
              <a:buNone/>
            </a:pPr>
            <a:r>
              <a:rPr b="1" i="0" lang="en-US" sz="1800" u="none" cap="none" strike="noStrike"/>
              <a:t>Key Message:</a:t>
            </a:r>
            <a:r>
              <a:rPr b="0" i="0" lang="en-US" sz="1800" u="none" cap="none" strike="noStrike"/>
              <a:t> Some enforcement strategies consider better enforcement of existing laws, whereas other strategies focus on modification of existing law to better accommodate bicyclists and pedestrians.</a:t>
            </a:r>
            <a:endParaRPr b="0" i="0" sz="1800" u="none" cap="none" strike="noStrike"/>
          </a:p>
          <a:p>
            <a:pPr indent="228600" lvl="0" marL="0" marR="0" rtl="0" algn="l">
              <a:spcBef>
                <a:spcPts val="0"/>
              </a:spcBef>
              <a:spcAft>
                <a:spcPts val="0"/>
              </a:spcAft>
              <a:buFont typeface="Arial"/>
              <a:buNone/>
            </a:pPr>
            <a:r>
              <a:rPr b="1" i="0" lang="en-US" sz="1800" u="none" cap="none" strike="noStrike"/>
              <a:t>Est. Presentation Time:</a:t>
            </a:r>
            <a:r>
              <a:rPr b="0" i="0" lang="en-US" sz="1800" u="none" cap="none" strike="noStrike"/>
              <a:t> 3</a:t>
            </a:r>
            <a:r>
              <a:rPr b="0" i="0" lang="en-US" sz="1800" u="none" cap="none" strike="noStrike">
                <a:latin typeface="Times New Roman"/>
                <a:ea typeface="Times New Roman"/>
                <a:cs typeface="Times New Roman"/>
                <a:sym typeface="Times New Roman"/>
              </a:rPr>
              <a:t>–</a:t>
            </a:r>
            <a:r>
              <a:rPr b="0" i="0" lang="en-US" sz="1800" u="none" cap="none" strike="noStrike"/>
              <a:t>5 minutes</a:t>
            </a:r>
            <a:endParaRPr b="0" i="0" sz="1800" u="none" cap="none" strike="noStrike"/>
          </a:p>
          <a:p>
            <a:pPr indent="228600" lvl="0" marL="0" marR="0" rtl="0" algn="l">
              <a:spcBef>
                <a:spcPts val="0"/>
              </a:spcBef>
              <a:spcAft>
                <a:spcPts val="0"/>
              </a:spcAft>
              <a:buFont typeface="Arial"/>
              <a:buNone/>
            </a:pPr>
            <a:r>
              <a:rPr b="1" i="0" lang="en-US" sz="1800" u="none" cap="none" strike="noStrike"/>
              <a:t>Suggested Comments:</a:t>
            </a:r>
            <a:endParaRPr b="1" i="0" sz="1800" u="none" cap="none" strike="noStrike"/>
          </a:p>
          <a:p>
            <a:pPr indent="228600" lvl="0" marL="0" marR="0" rtl="0" algn="l">
              <a:spcBef>
                <a:spcPts val="0"/>
              </a:spcBef>
              <a:spcAft>
                <a:spcPts val="0"/>
              </a:spcAft>
              <a:buFont typeface="Arial"/>
              <a:buNone/>
            </a:pPr>
            <a:r>
              <a:rPr b="0" i="0" lang="en-US" sz="1800" u="none" cap="none" strike="noStrike"/>
              <a:t>There are several enforcement-related strategies that could improve bicyclist and pedestrian safety. These strategies consider:</a:t>
            </a:r>
            <a:endParaRPr b="0" i="0" sz="1800" u="none" cap="none" strike="noStrike"/>
          </a:p>
          <a:p>
            <a:pPr indent="228600" lvl="0" marL="0" marR="0" rtl="0" algn="l">
              <a:spcBef>
                <a:spcPts val="0"/>
              </a:spcBef>
              <a:spcAft>
                <a:spcPts val="0"/>
              </a:spcAft>
              <a:buFont typeface="Arial"/>
              <a:buNone/>
            </a:pPr>
            <a:r>
              <a:rPr b="0" i="0" lang="en-US" sz="1800" u="none" cap="none" strike="noStrike"/>
              <a:t> Better enforcing existing laws (yield to pedestrian in crosswalk, sharing the road, etc.);</a:t>
            </a:r>
            <a:endParaRPr b="0" i="0" sz="1800" u="none" cap="none" strike="noStrike"/>
          </a:p>
          <a:p>
            <a:pPr indent="228600" lvl="0" marL="0" marR="0" rtl="0" algn="l">
              <a:spcBef>
                <a:spcPts val="0"/>
              </a:spcBef>
              <a:spcAft>
                <a:spcPts val="0"/>
              </a:spcAft>
              <a:buFont typeface="Arial"/>
              <a:buNone/>
            </a:pPr>
            <a:r>
              <a:rPr b="0" i="0" lang="en-US" sz="1800" u="none" cap="none" strike="noStrike"/>
              <a:t> Reviewing and modifying existing laws to improve safety and conditions; and</a:t>
            </a:r>
            <a:endParaRPr b="0" i="0" sz="1800" u="none" cap="none" strike="noStrike"/>
          </a:p>
          <a:p>
            <a:pPr indent="228600" lvl="0" marL="0" marR="0" rtl="0" algn="l">
              <a:spcBef>
                <a:spcPts val="0"/>
              </a:spcBef>
              <a:spcAft>
                <a:spcPts val="0"/>
              </a:spcAft>
              <a:buFont typeface="Arial"/>
              <a:buNone/>
            </a:pPr>
            <a:r>
              <a:rPr b="0" i="0" lang="en-US" sz="1800" u="none" cap="none" strike="noStrike"/>
              <a:t> Reviewing existing enforcement practices to provide better education and reinforcement for young/at-risk violators.</a:t>
            </a:r>
            <a:endParaRPr/>
          </a:p>
        </p:txBody>
      </p:sp>
      <p:sp>
        <p:nvSpPr>
          <p:cNvPr id="73" name="Google Shape;73;p14:notes"/>
          <p:cNvSpPr txBox="1"/>
          <p:nvPr>
            <p:ph idx="12" type="sldNum"/>
          </p:nvPr>
        </p:nvSpPr>
        <p:spPr>
          <a:xfrm>
            <a:off x="4144962"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r>
              <a:rPr lang="en-US"/>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16:notes"/>
          <p:cNvSpPr txBox="1"/>
          <p:nvPr>
            <p:ph idx="1" type="body"/>
          </p:nvPr>
        </p:nvSpPr>
        <p:spPr>
          <a:xfrm>
            <a:off x="974725" y="4560887"/>
            <a:ext cx="5365750" cy="43195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1" i="0" lang="en-US" sz="1800" u="none" cap="none" strike="noStrike"/>
              <a:t>Key Message:</a:t>
            </a:r>
            <a:r>
              <a:rPr b="0" i="0" lang="en-US" sz="1800" u="none" cap="none" strike="noStrike"/>
              <a:t> Other enforcement strategies focus on crimes against nonmotorized travelers.</a:t>
            </a:r>
            <a:endParaRPr b="0" i="0" sz="1800" u="none" cap="none" strike="noStrike"/>
          </a:p>
          <a:p>
            <a:pPr indent="0" lvl="0" marL="0" marR="0" rtl="0" algn="l">
              <a:spcBef>
                <a:spcPts val="0"/>
              </a:spcBef>
              <a:spcAft>
                <a:spcPts val="0"/>
              </a:spcAft>
              <a:buFont typeface="Arial"/>
              <a:buNone/>
            </a:pPr>
            <a:r>
              <a:rPr b="1" i="0" lang="en-US" sz="1800" u="none" cap="none" strike="noStrike"/>
              <a:t>Est. Presentation Time:</a:t>
            </a:r>
            <a:r>
              <a:rPr b="0" i="0" lang="en-US" sz="1800" u="none" cap="none" strike="noStrike"/>
              <a:t> 3</a:t>
            </a:r>
            <a:r>
              <a:rPr b="0" i="0" lang="en-US" sz="1800" u="none" cap="none" strike="noStrike">
                <a:latin typeface="Times New Roman"/>
                <a:ea typeface="Times New Roman"/>
                <a:cs typeface="Times New Roman"/>
                <a:sym typeface="Times New Roman"/>
              </a:rPr>
              <a:t>–</a:t>
            </a:r>
            <a:r>
              <a:rPr b="0" i="0" lang="en-US" sz="1800" u="none" cap="none" strike="noStrike"/>
              <a:t>5 minutes</a:t>
            </a:r>
            <a:endParaRPr b="0" i="0" sz="1800" u="none" cap="none" strike="noStrike"/>
          </a:p>
          <a:p>
            <a:pPr indent="0" lvl="0" marL="0" marR="0" rtl="0" algn="l">
              <a:spcBef>
                <a:spcPts val="0"/>
              </a:spcBef>
              <a:spcAft>
                <a:spcPts val="0"/>
              </a:spcAft>
              <a:buFont typeface="Arial"/>
              <a:buNone/>
            </a:pPr>
            <a:r>
              <a:rPr b="1" i="0" lang="en-US" sz="1800" u="none" cap="none" strike="noStrike"/>
              <a:t>Suggested Comments:</a:t>
            </a:r>
            <a:endParaRPr b="1" i="0" sz="1800" u="none" cap="none" strike="noStrike"/>
          </a:p>
          <a:p>
            <a:pPr indent="0" lvl="0" marL="0" marR="0" rtl="0" algn="l">
              <a:spcBef>
                <a:spcPts val="0"/>
              </a:spcBef>
              <a:spcAft>
                <a:spcPts val="0"/>
              </a:spcAft>
              <a:buFont typeface="Arial"/>
              <a:buNone/>
            </a:pPr>
            <a:r>
              <a:rPr b="0" i="0" lang="en-US" sz="1800" u="none" cap="none" strike="noStrike"/>
              <a:t>Describe these other enforcement strategies. These strategies are important as a way to demonstrate that bicycling and walking is a safe activity in their community.</a:t>
            </a:r>
            <a:endParaRPr b="0" i="0" sz="1800" u="none" cap="none" strike="noStrike"/>
          </a:p>
          <a:p>
            <a:pPr indent="0" lvl="0" marL="0" marR="0" rtl="0" algn="l">
              <a:spcBef>
                <a:spcPts val="0"/>
              </a:spcBef>
              <a:spcAft>
                <a:spcPts val="0"/>
              </a:spcAft>
              <a:buFont typeface="Arial"/>
              <a:buNone/>
            </a:pPr>
            <a:r>
              <a:rPr b="0" i="0" lang="en-US" sz="1800" u="none" cap="none" strike="noStrike"/>
              <a:t>Police bicycle patrols have become more widely used in the last several years. Police find that with bike patrols, they are able to better circulate and patrol certain areas and may be more likely to detect crimes in progress because bikes are quiet. Bike patrols are also more conducive to patrolling areas where vehicle access is restricted or inconvenient.</a:t>
            </a:r>
            <a:endParaRPr/>
          </a:p>
        </p:txBody>
      </p:sp>
      <p:sp>
        <p:nvSpPr>
          <p:cNvPr id="82" name="Google Shape;82;p16:notes"/>
          <p:cNvSpPr txBox="1"/>
          <p:nvPr>
            <p:ph idx="12" type="sldNum"/>
          </p:nvPr>
        </p:nvSpPr>
        <p:spPr>
          <a:xfrm>
            <a:off x="4144962"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r>
              <a:rPr lang="en-US"/>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18:notes"/>
          <p:cNvSpPr txBox="1"/>
          <p:nvPr>
            <p:ph idx="1" type="body"/>
          </p:nvPr>
        </p:nvSpPr>
        <p:spPr>
          <a:xfrm>
            <a:off x="974725" y="4560887"/>
            <a:ext cx="5365750" cy="43195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1" i="0" lang="en-US" sz="1800" u="none" cap="none" strike="noStrike"/>
              <a:t>Key Message:</a:t>
            </a:r>
            <a:r>
              <a:rPr b="0" i="0" lang="en-US" sz="1800" u="none" cap="none" strike="noStrike"/>
              <a:t> Encouragement strategies focus on doing more than simply accommodating bicyclists and pedestrians on roads.</a:t>
            </a:r>
            <a:endParaRPr b="0" i="0" sz="1800" u="none" cap="none" strike="noStrike"/>
          </a:p>
          <a:p>
            <a:pPr indent="0" lvl="0" marL="0" marR="0" rtl="0" algn="l">
              <a:spcBef>
                <a:spcPts val="0"/>
              </a:spcBef>
              <a:spcAft>
                <a:spcPts val="0"/>
              </a:spcAft>
              <a:buFont typeface="Arial"/>
              <a:buNone/>
            </a:pPr>
            <a:r>
              <a:rPr b="1" i="0" lang="en-US" sz="1800" u="none" cap="none" strike="noStrike"/>
              <a:t>Est. Presentation Time:</a:t>
            </a:r>
            <a:r>
              <a:rPr b="0" i="0" lang="en-US" sz="1800" u="none" cap="none" strike="noStrike"/>
              <a:t> 3</a:t>
            </a:r>
            <a:r>
              <a:rPr b="0" i="0" lang="en-US" sz="1800" u="none" cap="none" strike="noStrike">
                <a:latin typeface="Times New Roman"/>
                <a:ea typeface="Times New Roman"/>
                <a:cs typeface="Times New Roman"/>
                <a:sym typeface="Times New Roman"/>
              </a:rPr>
              <a:t>–</a:t>
            </a:r>
            <a:r>
              <a:rPr b="0" i="0" lang="en-US" sz="1800" u="none" cap="none" strike="noStrike"/>
              <a:t>5 minutes</a:t>
            </a:r>
            <a:endParaRPr b="0" i="0" sz="1800" u="none" cap="none" strike="noStrike"/>
          </a:p>
          <a:p>
            <a:pPr indent="0" lvl="0" marL="0" marR="0" rtl="0" algn="l">
              <a:spcBef>
                <a:spcPts val="0"/>
              </a:spcBef>
              <a:spcAft>
                <a:spcPts val="0"/>
              </a:spcAft>
              <a:buFont typeface="Arial"/>
              <a:buNone/>
            </a:pPr>
            <a:r>
              <a:rPr b="1" i="0" lang="en-US" sz="1800" u="none" cap="none" strike="noStrike"/>
              <a:t>Suggested Comments:</a:t>
            </a:r>
            <a:endParaRPr b="1" i="0" sz="1800" u="none" cap="none" strike="noStrike"/>
          </a:p>
          <a:p>
            <a:pPr indent="0" lvl="0" marL="0" marR="0" rtl="0" algn="l">
              <a:spcBef>
                <a:spcPts val="0"/>
              </a:spcBef>
              <a:spcAft>
                <a:spcPts val="0"/>
              </a:spcAft>
              <a:buFont typeface="Arial"/>
              <a:buNone/>
            </a:pPr>
            <a:r>
              <a:rPr b="0" i="0" lang="en-US" sz="1800" u="none" cap="none" strike="noStrike"/>
              <a:t>Encouragement strategies could have a significant impact on the number of people walking or biking. Many public health agencies and private foundations are getting involved in encouragement strategies, simply because of the physical inactivity epidemic that exists among many Americans. There are a number of excellent resources that have been prepared on encouragement strategies, chief among them, material developed by the Robert Wood Johnson Foundation and its numerous grantees (such as the National Center for Bicycling and Walking).</a:t>
            </a:r>
            <a:endParaRPr/>
          </a:p>
        </p:txBody>
      </p:sp>
      <p:sp>
        <p:nvSpPr>
          <p:cNvPr id="91" name="Google Shape;91;p18:notes"/>
          <p:cNvSpPr txBox="1"/>
          <p:nvPr>
            <p:ph idx="12" type="sldNum"/>
          </p:nvPr>
        </p:nvSpPr>
        <p:spPr>
          <a:xfrm>
            <a:off x="4144962"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r>
              <a:rPr lang="en-US"/>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 name="Google Shape;99;p20:notes"/>
          <p:cNvSpPr txBox="1"/>
          <p:nvPr>
            <p:ph idx="1" type="body"/>
          </p:nvPr>
        </p:nvSpPr>
        <p:spPr>
          <a:xfrm>
            <a:off x="974725" y="4560887"/>
            <a:ext cx="5365750" cy="43195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1" i="0" lang="en-US" sz="1800" u="none" cap="none" strike="noStrike"/>
              <a:t>Key Message:</a:t>
            </a:r>
            <a:r>
              <a:rPr b="0" i="0" lang="en-US" sz="1800" u="none" cap="none" strike="noStrike"/>
              <a:t> Evaluating your program is key to demonstrating its value to elected officials and other decisionmakers. Program evaluation is also helpful to provide feedback and set future direction.</a:t>
            </a:r>
            <a:endParaRPr b="0" i="0" sz="1800" u="none" cap="none" strike="noStrike"/>
          </a:p>
          <a:p>
            <a:pPr indent="0" lvl="0" marL="0" marR="0" rtl="0" algn="l">
              <a:spcBef>
                <a:spcPts val="0"/>
              </a:spcBef>
              <a:spcAft>
                <a:spcPts val="0"/>
              </a:spcAft>
              <a:buFont typeface="Arial"/>
              <a:buNone/>
            </a:pPr>
            <a:r>
              <a:rPr b="1" i="0" lang="en-US" sz="1800" u="none" cap="none" strike="noStrike"/>
              <a:t>Est. Presentation Time:</a:t>
            </a:r>
            <a:r>
              <a:rPr b="0" i="0" lang="en-US" sz="1800" u="none" cap="none" strike="noStrike"/>
              <a:t> 3</a:t>
            </a:r>
            <a:r>
              <a:rPr b="0" i="0" lang="en-US" sz="1800" u="none" cap="none" strike="noStrike">
                <a:latin typeface="Times New Roman"/>
                <a:ea typeface="Times New Roman"/>
                <a:cs typeface="Times New Roman"/>
                <a:sym typeface="Times New Roman"/>
              </a:rPr>
              <a:t>–</a:t>
            </a:r>
            <a:r>
              <a:rPr b="0" i="0" lang="en-US" sz="1800" u="none" cap="none" strike="noStrike"/>
              <a:t>5 minutes</a:t>
            </a:r>
            <a:endParaRPr b="0" i="0" sz="1800" u="none" cap="none" strike="noStrike"/>
          </a:p>
          <a:p>
            <a:pPr indent="0" lvl="0" marL="0" marR="0" rtl="0" algn="l">
              <a:spcBef>
                <a:spcPts val="0"/>
              </a:spcBef>
              <a:spcAft>
                <a:spcPts val="0"/>
              </a:spcAft>
              <a:buFont typeface="Arial"/>
              <a:buNone/>
            </a:pPr>
            <a:r>
              <a:rPr b="1" i="0" lang="en-US" sz="1800" u="none" cap="none" strike="noStrike"/>
              <a:t>Suggested Comments:</a:t>
            </a:r>
            <a:endParaRPr b="1" i="0" sz="1800" u="none" cap="none" strike="noStrike"/>
          </a:p>
          <a:p>
            <a:pPr indent="0" lvl="0" marL="0" marR="0" rtl="0" algn="l">
              <a:spcBef>
                <a:spcPts val="0"/>
              </a:spcBef>
              <a:spcAft>
                <a:spcPts val="0"/>
              </a:spcAft>
              <a:buFont typeface="Arial"/>
              <a:buNone/>
            </a:pPr>
            <a:r>
              <a:rPr b="0" i="0" lang="en-US" sz="1800" u="none" cap="none" strike="noStrike"/>
              <a:t>Evaluating your program is key to demonstrating its value to elected officials and other decisionmakers. Program evaluation is also helpful to provide feedback and set future direction. In many public agencies, providing proof that a bicycle/pedestrian program is having an impact (through evaluation) will be essential to maintaining or increasing program budgets.</a:t>
            </a:r>
            <a:endParaRPr/>
          </a:p>
        </p:txBody>
      </p:sp>
      <p:sp>
        <p:nvSpPr>
          <p:cNvPr id="100" name="Google Shape;100;p20:notes"/>
          <p:cNvSpPr txBox="1"/>
          <p:nvPr>
            <p:ph idx="12" type="sldNum"/>
          </p:nvPr>
        </p:nvSpPr>
        <p:spPr>
          <a:xfrm>
            <a:off x="4144962"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r>
              <a:rPr lang="en-US"/>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22:notes"/>
          <p:cNvSpPr txBox="1"/>
          <p:nvPr>
            <p:ph idx="1" type="body"/>
          </p:nvPr>
        </p:nvSpPr>
        <p:spPr>
          <a:xfrm>
            <a:off x="974725" y="4560887"/>
            <a:ext cx="5365750" cy="43195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1" i="0" lang="en-US" sz="1800" u="none" cap="none" strike="noStrike"/>
              <a:t>Key Message:</a:t>
            </a:r>
            <a:r>
              <a:rPr b="0" i="0" lang="en-US" sz="1800" u="none" cap="none" strike="noStrike"/>
              <a:t> Provide the students with an overview of the lesson.</a:t>
            </a:r>
            <a:endParaRPr b="0" i="0" sz="1800" u="none" cap="none" strike="noStrike"/>
          </a:p>
          <a:p>
            <a:pPr indent="0" lvl="0" marL="0" marR="0" rtl="0" algn="l">
              <a:spcBef>
                <a:spcPts val="0"/>
              </a:spcBef>
              <a:spcAft>
                <a:spcPts val="0"/>
              </a:spcAft>
              <a:buFont typeface="Arial"/>
              <a:buNone/>
            </a:pPr>
            <a:r>
              <a:rPr b="1" i="0" lang="en-US" sz="1800" u="none" cap="none" strike="noStrike"/>
              <a:t>Est. Presentation Time:</a:t>
            </a:r>
            <a:r>
              <a:rPr b="0" i="0" lang="en-US" sz="1800" u="none" cap="none" strike="noStrike"/>
              <a:t> 1 minute</a:t>
            </a:r>
            <a:endParaRPr b="0" i="0" sz="1800" u="none" cap="none" strike="noStrike"/>
          </a:p>
          <a:p>
            <a:pPr indent="0" lvl="0" marL="0" marR="0" rtl="0" algn="l">
              <a:spcBef>
                <a:spcPts val="0"/>
              </a:spcBef>
              <a:spcAft>
                <a:spcPts val="0"/>
              </a:spcAft>
              <a:buFont typeface="Arial"/>
              <a:buNone/>
            </a:pPr>
            <a:r>
              <a:rPr b="1" i="0" lang="en-US" sz="1800" u="none" cap="none" strike="noStrike"/>
              <a:t>Suggested Comments:</a:t>
            </a:r>
            <a:endParaRPr b="1" i="0" sz="1800" u="none" cap="none" strike="noStrike"/>
          </a:p>
          <a:p>
            <a:pPr indent="0" lvl="0" marL="0" marR="0" rtl="0" algn="l">
              <a:spcBef>
                <a:spcPts val="0"/>
              </a:spcBef>
              <a:spcAft>
                <a:spcPts val="0"/>
              </a:spcAft>
              <a:buFont typeface="Arial"/>
              <a:buNone/>
            </a:pPr>
            <a:r>
              <a:rPr b="0" i="0" lang="en-US" sz="1800" u="none" cap="none" strike="noStrike"/>
              <a:t>This slide is optional.</a:t>
            </a:r>
            <a:endParaRPr/>
          </a:p>
        </p:txBody>
      </p:sp>
      <p:sp>
        <p:nvSpPr>
          <p:cNvPr id="108" name="Google Shape;108;p22:notes"/>
          <p:cNvSpPr txBox="1"/>
          <p:nvPr>
            <p:ph idx="12" type="sldNum"/>
          </p:nvPr>
        </p:nvSpPr>
        <p:spPr>
          <a:xfrm>
            <a:off x="4144962" y="9121775"/>
            <a:ext cx="3170237" cy="479425"/>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r>
              <a:rPr lang="en-US"/>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1"/>
        </a:solidFill>
      </p:bgPr>
    </p:bg>
    <p:spTree>
      <p:nvGrpSpPr>
        <p:cNvPr id="19" name="Shape 19"/>
        <p:cNvGrpSpPr/>
        <p:nvPr/>
      </p:nvGrpSpPr>
      <p:grpSpPr>
        <a:xfrm>
          <a:off x="0" y="0"/>
          <a:ext cx="0" cy="0"/>
          <a:chOff x="0" y="0"/>
          <a:chExt cx="0" cy="0"/>
        </a:xfrm>
      </p:grpSpPr>
      <p:sp>
        <p:nvSpPr>
          <p:cNvPr id="20" name="Google Shape;20;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latin typeface="Tahoma"/>
                <a:ea typeface="Tahoma"/>
                <a:cs typeface="Tahoma"/>
                <a:sym typeface="Tahoma"/>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1" name="Google Shape;21;p2"/>
          <p:cNvSpPr txBox="1"/>
          <p:nvPr>
            <p:ph type="title"/>
          </p:nvPr>
        </p:nvSpPr>
        <p:spPr>
          <a:xfrm>
            <a:off x="995362" y="1006475"/>
            <a:ext cx="7878762" cy="942975"/>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1pPr>
            <a:lvl2pPr lvl="1"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2pPr>
            <a:lvl3pPr lvl="2"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3pPr>
            <a:lvl4pPr lvl="3"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4pPr>
            <a:lvl5pPr lvl="4"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5pPr>
            <a:lvl6pPr lvl="5"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6pPr>
            <a:lvl7pPr lvl="6"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7pPr>
            <a:lvl8pPr lvl="7"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8pPr>
            <a:lvl9pPr lvl="8"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9pPr>
          </a:lstStyle>
          <a:p/>
        </p:txBody>
      </p:sp>
      <p:sp>
        <p:nvSpPr>
          <p:cNvPr id="22" name="Google Shape;22;p2"/>
          <p:cNvSpPr txBox="1"/>
          <p:nvPr>
            <p:ph idx="1" type="body"/>
          </p:nvPr>
        </p:nvSpPr>
        <p:spPr>
          <a:xfrm>
            <a:off x="1071562" y="2122487"/>
            <a:ext cx="7567612" cy="3948112"/>
          </a:xfrm>
          <a:prstGeom prst="rect">
            <a:avLst/>
          </a:prstGeom>
          <a:noFill/>
          <a:ln>
            <a:noFill/>
          </a:ln>
        </p:spPr>
        <p:txBody>
          <a:bodyPr anchorCtr="0" anchor="t" bIns="91425" lIns="91425" spcFirstLastPara="1" rIns="91425" wrap="square" tIns="91425">
            <a:noAutofit/>
          </a:bodyPr>
          <a:lstStyle>
            <a:lvl1pPr indent="-317500" lvl="0" marL="457200" rtl="0" algn="l">
              <a:lnSpc>
                <a:spcPct val="90000"/>
              </a:lnSpc>
              <a:spcBef>
                <a:spcPts val="840"/>
              </a:spcBef>
              <a:spcAft>
                <a:spcPts val="0"/>
              </a:spcAft>
              <a:buClr>
                <a:schemeClr val="dk1"/>
              </a:buClr>
              <a:buSzPts val="1400"/>
              <a:buFont typeface="Tahoma"/>
              <a:buChar char="●"/>
              <a:defRPr sz="2800">
                <a:solidFill>
                  <a:schemeClr val="dk1"/>
                </a:solidFill>
                <a:latin typeface="Tahoma"/>
                <a:ea typeface="Tahoma"/>
                <a:cs typeface="Tahoma"/>
                <a:sym typeface="Tahoma"/>
              </a:defRPr>
            </a:lvl1pPr>
            <a:lvl2pPr indent="-317500" lvl="1" marL="914400" rtl="0">
              <a:lnSpc>
                <a:spcPct val="90000"/>
              </a:lnSpc>
              <a:spcBef>
                <a:spcPts val="0"/>
              </a:spcBef>
              <a:spcAft>
                <a:spcPts val="0"/>
              </a:spcAft>
              <a:buSzPts val="1400"/>
              <a:buChar char="●"/>
              <a:defRPr sz="2600"/>
            </a:lvl2pPr>
            <a:lvl3pPr indent="-317500" lvl="2" marL="1371600" rtl="0">
              <a:lnSpc>
                <a:spcPct val="90000"/>
              </a:lnSpc>
              <a:spcBef>
                <a:spcPts val="0"/>
              </a:spcBef>
              <a:spcAft>
                <a:spcPts val="0"/>
              </a:spcAft>
              <a:buSzPts val="1400"/>
              <a:buChar char="●"/>
              <a:defRPr sz="2200"/>
            </a:lvl3pPr>
            <a:lvl4pPr indent="-317500" lvl="3" marL="1828800" rtl="0">
              <a:lnSpc>
                <a:spcPct val="90000"/>
              </a:lnSpc>
              <a:spcBef>
                <a:spcPts val="0"/>
              </a:spcBef>
              <a:spcAft>
                <a:spcPts val="0"/>
              </a:spcAft>
              <a:buSzPts val="1400"/>
              <a:buChar char="●"/>
              <a:defRPr sz="1800"/>
            </a:lvl4pPr>
            <a:lvl5pPr indent="-317500" lvl="4" marL="2286000" rtl="0">
              <a:lnSpc>
                <a:spcPct val="90000"/>
              </a:lnSpc>
              <a:spcBef>
                <a:spcPts val="0"/>
              </a:spcBef>
              <a:spcAft>
                <a:spcPts val="0"/>
              </a:spcAft>
              <a:buSzPts val="1400"/>
              <a:buChar char="●"/>
              <a:defRPr sz="1800"/>
            </a:lvl5pPr>
            <a:lvl6pPr indent="-317500" lvl="5" marL="27432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6pPr>
            <a:lvl7pPr indent="-317500" lvl="6" marL="32004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7pPr>
            <a:lvl8pPr indent="-317500" lvl="7" marL="36576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8pPr>
            <a:lvl9pPr indent="-317500" lvl="8" marL="41148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9pPr>
          </a:lstStyle>
          <a:p/>
        </p:txBody>
      </p:sp>
      <p:sp>
        <p:nvSpPr>
          <p:cNvPr id="23" name="Google Shape;23;p2"/>
          <p:cNvSpPr txBox="1"/>
          <p:nvPr>
            <p:ph idx="12" type="sldNum"/>
          </p:nvPr>
        </p:nvSpPr>
        <p:spPr>
          <a:xfrm>
            <a:off x="3009900" y="6400800"/>
            <a:ext cx="1905000" cy="457200"/>
          </a:xfrm>
          <a:prstGeom prst="rect">
            <a:avLst/>
          </a:prstGeom>
          <a:noFill/>
          <a:ln>
            <a:noFill/>
          </a:ln>
        </p:spPr>
        <p:txBody>
          <a:bodyPr anchorCtr="0" anchor="t" bIns="91425" lIns="91425" spcFirstLastPara="1" rIns="91425" wrap="square" tIns="91425">
            <a:noAutofit/>
          </a:bodyPr>
          <a:lstStyle>
            <a:lvl1pPr indent="0" lvl="0" marL="0" marR="0" rtl="0" algn="r">
              <a:buNone/>
              <a:defRPr b="0" i="0" sz="1200" u="none" cap="none" strike="noStrike">
                <a:latin typeface="Tahoma"/>
                <a:ea typeface="Tahoma"/>
                <a:cs typeface="Tahoma"/>
                <a:sym typeface="Tahoma"/>
              </a:defRPr>
            </a:lvl1pPr>
            <a:lvl2pPr indent="0" lvl="1" marL="0" marR="0" rtl="0" algn="r">
              <a:buNone/>
              <a:defRPr b="0" i="0" sz="1200" u="none" cap="none" strike="noStrike">
                <a:latin typeface="Tahoma"/>
                <a:ea typeface="Tahoma"/>
                <a:cs typeface="Tahoma"/>
                <a:sym typeface="Tahoma"/>
              </a:defRPr>
            </a:lvl2pPr>
            <a:lvl3pPr indent="0" lvl="2" marL="0" marR="0" rtl="0" algn="r">
              <a:buNone/>
              <a:defRPr b="0" i="0" sz="1200" u="none" cap="none" strike="noStrike">
                <a:latin typeface="Tahoma"/>
                <a:ea typeface="Tahoma"/>
                <a:cs typeface="Tahoma"/>
                <a:sym typeface="Tahoma"/>
              </a:defRPr>
            </a:lvl3pPr>
            <a:lvl4pPr indent="0" lvl="3" marL="0" marR="0" rtl="0" algn="r">
              <a:buNone/>
              <a:defRPr b="0" i="0" sz="1200" u="none" cap="none" strike="noStrike">
                <a:latin typeface="Tahoma"/>
                <a:ea typeface="Tahoma"/>
                <a:cs typeface="Tahoma"/>
                <a:sym typeface="Tahoma"/>
              </a:defRPr>
            </a:lvl4pPr>
            <a:lvl5pPr indent="0" lvl="4" marL="0" marR="0" rtl="0" algn="r">
              <a:buNone/>
              <a:defRPr b="0" i="0" sz="1200" u="none" cap="none" strike="noStrike">
                <a:latin typeface="Tahoma"/>
                <a:ea typeface="Tahoma"/>
                <a:cs typeface="Tahoma"/>
                <a:sym typeface="Tahoma"/>
              </a:defRPr>
            </a:lvl5pPr>
            <a:lvl6pPr indent="0" lvl="5" marL="0" marR="0" rtl="0" algn="r">
              <a:buNone/>
              <a:defRPr b="0" i="0" sz="1200" u="none" cap="none" strike="noStrike">
                <a:latin typeface="Tahoma"/>
                <a:ea typeface="Tahoma"/>
                <a:cs typeface="Tahoma"/>
                <a:sym typeface="Tahoma"/>
              </a:defRPr>
            </a:lvl6pPr>
            <a:lvl7pPr indent="0" lvl="6" marL="0" marR="0" rtl="0" algn="r">
              <a:buNone/>
              <a:defRPr b="0" i="0" sz="1200" u="none" cap="none" strike="noStrike">
                <a:latin typeface="Tahoma"/>
                <a:ea typeface="Tahoma"/>
                <a:cs typeface="Tahoma"/>
                <a:sym typeface="Tahoma"/>
              </a:defRPr>
            </a:lvl7pPr>
            <a:lvl8pPr indent="0" lvl="7" marL="0" marR="0" rtl="0" algn="r">
              <a:buNone/>
              <a:defRPr b="0" i="0" sz="1200" u="none" cap="none" strike="noStrike">
                <a:latin typeface="Tahoma"/>
                <a:ea typeface="Tahoma"/>
                <a:cs typeface="Tahoma"/>
                <a:sym typeface="Tahoma"/>
              </a:defRPr>
            </a:lvl8pPr>
            <a:lvl9pPr indent="0" lvl="8" marL="0" marR="0" rtl="0" algn="r">
              <a:buNone/>
              <a:defRPr b="0" i="0" sz="1200" u="none" cap="none" strike="noStrike">
                <a:latin typeface="Tahoma"/>
                <a:ea typeface="Tahoma"/>
                <a:cs typeface="Tahoma"/>
                <a:sym typeface="Tahoma"/>
              </a:defRPr>
            </a:lvl9pPr>
          </a:lstStyle>
          <a:p>
            <a:pPr indent="-88900" lvl="0" marL="0" rtl="0" algn="r">
              <a:spcBef>
                <a:spcPts val="0"/>
              </a:spcBef>
              <a:spcAft>
                <a:spcPts val="0"/>
              </a:spcAft>
              <a:buSzPts val="1400"/>
              <a:buChar char="●"/>
            </a:pPr>
            <a:r>
              <a:t/>
            </a:r>
            <a:endParaRPr/>
          </a:p>
          <a:p>
            <a:pPr indent="-88900" lvl="1" marL="0" rtl="0" algn="l">
              <a:spcBef>
                <a:spcPts val="0"/>
              </a:spcBef>
              <a:spcAft>
                <a:spcPts val="0"/>
              </a:spcAft>
              <a:buSzPts val="1400"/>
              <a:buChar char="○"/>
            </a:pPr>
            <a:r>
              <a:t/>
            </a:r>
            <a:endParaRPr sz="1400">
              <a:latin typeface="Arial"/>
              <a:ea typeface="Arial"/>
              <a:cs typeface="Arial"/>
              <a:sym typeface="Arial"/>
            </a:endParaRPr>
          </a:p>
          <a:p>
            <a:pPr indent="-88900" lvl="2" marL="0" rtl="0" algn="l">
              <a:spcBef>
                <a:spcPts val="0"/>
              </a:spcBef>
              <a:spcAft>
                <a:spcPts val="0"/>
              </a:spcAft>
              <a:buSzPts val="1400"/>
              <a:buChar char="■"/>
            </a:pPr>
            <a:r>
              <a:t/>
            </a:r>
            <a:endParaRPr sz="1400">
              <a:latin typeface="Arial"/>
              <a:ea typeface="Arial"/>
              <a:cs typeface="Arial"/>
              <a:sym typeface="Arial"/>
            </a:endParaRPr>
          </a:p>
          <a:p>
            <a:pPr indent="-88900" lvl="3" marL="0" rtl="0" algn="l">
              <a:spcBef>
                <a:spcPts val="0"/>
              </a:spcBef>
              <a:spcAft>
                <a:spcPts val="0"/>
              </a:spcAft>
              <a:buSzPts val="1400"/>
              <a:buChar char="●"/>
            </a:pPr>
            <a:r>
              <a:t/>
            </a:r>
            <a:endParaRPr sz="1400">
              <a:latin typeface="Arial"/>
              <a:ea typeface="Arial"/>
              <a:cs typeface="Arial"/>
              <a:sym typeface="Arial"/>
            </a:endParaRPr>
          </a:p>
          <a:p>
            <a:pPr indent="-88900" lvl="4" marL="0" rtl="0" algn="l">
              <a:spcBef>
                <a:spcPts val="0"/>
              </a:spcBef>
              <a:spcAft>
                <a:spcPts val="0"/>
              </a:spcAft>
              <a:buSzPts val="1400"/>
              <a:buChar char="○"/>
            </a:pPr>
            <a:r>
              <a:t/>
            </a:r>
            <a:endParaRPr sz="1400">
              <a:latin typeface="Arial"/>
              <a:ea typeface="Arial"/>
              <a:cs typeface="Arial"/>
              <a:sym typeface="Arial"/>
            </a:endParaRPr>
          </a:p>
          <a:p>
            <a:pPr indent="-88900" lvl="5" marL="0" rtl="0" algn="l">
              <a:spcBef>
                <a:spcPts val="0"/>
              </a:spcBef>
              <a:spcAft>
                <a:spcPts val="0"/>
              </a:spcAft>
              <a:buSzPts val="1400"/>
              <a:buChar char="■"/>
            </a:pPr>
            <a:r>
              <a:t/>
            </a:r>
            <a:endParaRPr sz="1400">
              <a:latin typeface="Arial"/>
              <a:ea typeface="Arial"/>
              <a:cs typeface="Arial"/>
              <a:sym typeface="Arial"/>
            </a:endParaRPr>
          </a:p>
          <a:p>
            <a:pPr indent="-88900" lvl="6" marL="0" rtl="0" algn="l">
              <a:spcBef>
                <a:spcPts val="0"/>
              </a:spcBef>
              <a:spcAft>
                <a:spcPts val="0"/>
              </a:spcAft>
              <a:buSzPts val="1400"/>
              <a:buChar char="●"/>
            </a:pPr>
            <a:r>
              <a:t/>
            </a:r>
            <a:endParaRPr sz="1400">
              <a:latin typeface="Arial"/>
              <a:ea typeface="Arial"/>
              <a:cs typeface="Arial"/>
              <a:sym typeface="Arial"/>
            </a:endParaRPr>
          </a:p>
          <a:p>
            <a:pPr indent="-88900" lvl="7" marL="0" rtl="0" algn="l">
              <a:spcBef>
                <a:spcPts val="0"/>
              </a:spcBef>
              <a:spcAft>
                <a:spcPts val="0"/>
              </a:spcAft>
              <a:buSzPts val="1400"/>
              <a:buChar char="○"/>
            </a:pPr>
            <a:r>
              <a:t/>
            </a:r>
            <a:endParaRPr sz="1400">
              <a:latin typeface="Arial"/>
              <a:ea typeface="Arial"/>
              <a:cs typeface="Arial"/>
              <a:sym typeface="Arial"/>
            </a:endParaRPr>
          </a:p>
          <a:p>
            <a:pPr indent="-88900" lvl="8" marL="0" rtl="0" algn="l">
              <a:spcBef>
                <a:spcPts val="0"/>
              </a:spcBef>
              <a:spcAft>
                <a:spcPts val="0"/>
              </a:spcAft>
              <a:buSzPts val="1400"/>
              <a:buChar char="■"/>
            </a:pPr>
            <a:r>
              <a:t/>
            </a:r>
            <a:endParaRPr sz="1400">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lt1"/>
        </a:solidFill>
      </p:bgPr>
    </p:bg>
    <p:spTree>
      <p:nvGrpSpPr>
        <p:cNvPr id="24" name="Shape 24"/>
        <p:cNvGrpSpPr/>
        <p:nvPr/>
      </p:nvGrpSpPr>
      <p:grpSpPr>
        <a:xfrm>
          <a:off x="0" y="0"/>
          <a:ext cx="0" cy="0"/>
          <a:chOff x="0" y="0"/>
          <a:chExt cx="0" cy="0"/>
        </a:xfrm>
      </p:grpSpPr>
      <p:sp>
        <p:nvSpPr>
          <p:cNvPr id="25" name="Google Shape;25;p3"/>
          <p:cNvSpPr txBox="1"/>
          <p:nvPr>
            <p:ph type="title"/>
          </p:nvPr>
        </p:nvSpPr>
        <p:spPr>
          <a:xfrm>
            <a:off x="995362" y="1006475"/>
            <a:ext cx="7878762" cy="942975"/>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1pPr>
            <a:lvl2pPr lvl="1"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2pPr>
            <a:lvl3pPr lvl="2"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3pPr>
            <a:lvl4pPr lvl="3"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4pPr>
            <a:lvl5pPr lvl="4"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5pPr>
            <a:lvl6pPr lvl="5"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6pPr>
            <a:lvl7pPr lvl="6"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7pPr>
            <a:lvl8pPr lvl="7"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8pPr>
            <a:lvl9pPr lvl="8"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9pPr>
          </a:lstStyle>
          <a:p/>
        </p:txBody>
      </p:sp>
      <p:sp>
        <p:nvSpPr>
          <p:cNvPr id="26" name="Google Shape;26;p3"/>
          <p:cNvSpPr txBox="1"/>
          <p:nvPr>
            <p:ph idx="1" type="body"/>
          </p:nvPr>
        </p:nvSpPr>
        <p:spPr>
          <a:xfrm>
            <a:off x="1071562" y="2122487"/>
            <a:ext cx="7567612" cy="3948112"/>
          </a:xfrm>
          <a:prstGeom prst="rect">
            <a:avLst/>
          </a:prstGeom>
          <a:noFill/>
          <a:ln>
            <a:noFill/>
          </a:ln>
        </p:spPr>
        <p:txBody>
          <a:bodyPr anchorCtr="0" anchor="t" bIns="91425" lIns="91425" spcFirstLastPara="1" rIns="91425" wrap="square" tIns="91425">
            <a:noAutofit/>
          </a:bodyPr>
          <a:lstStyle>
            <a:lvl1pPr indent="-317500" lvl="0" marL="457200" rtl="0" algn="l">
              <a:lnSpc>
                <a:spcPct val="90000"/>
              </a:lnSpc>
              <a:spcBef>
                <a:spcPts val="840"/>
              </a:spcBef>
              <a:spcAft>
                <a:spcPts val="0"/>
              </a:spcAft>
              <a:buClr>
                <a:schemeClr val="dk1"/>
              </a:buClr>
              <a:buSzPts val="1400"/>
              <a:buFont typeface="Tahoma"/>
              <a:buChar char="●"/>
              <a:defRPr sz="2800">
                <a:solidFill>
                  <a:schemeClr val="dk1"/>
                </a:solidFill>
                <a:latin typeface="Tahoma"/>
                <a:ea typeface="Tahoma"/>
                <a:cs typeface="Tahoma"/>
                <a:sym typeface="Tahoma"/>
              </a:defRPr>
            </a:lvl1pPr>
            <a:lvl2pPr indent="-317500" lvl="1" marL="914400" rtl="0">
              <a:lnSpc>
                <a:spcPct val="90000"/>
              </a:lnSpc>
              <a:spcBef>
                <a:spcPts val="0"/>
              </a:spcBef>
              <a:spcAft>
                <a:spcPts val="0"/>
              </a:spcAft>
              <a:buSzPts val="1400"/>
              <a:buChar char="●"/>
              <a:defRPr sz="2600"/>
            </a:lvl2pPr>
            <a:lvl3pPr indent="-317500" lvl="2" marL="1371600" rtl="0">
              <a:lnSpc>
                <a:spcPct val="90000"/>
              </a:lnSpc>
              <a:spcBef>
                <a:spcPts val="0"/>
              </a:spcBef>
              <a:spcAft>
                <a:spcPts val="0"/>
              </a:spcAft>
              <a:buSzPts val="1400"/>
              <a:buChar char="●"/>
              <a:defRPr sz="2200"/>
            </a:lvl3pPr>
            <a:lvl4pPr indent="-317500" lvl="3" marL="1828800" rtl="0">
              <a:lnSpc>
                <a:spcPct val="90000"/>
              </a:lnSpc>
              <a:spcBef>
                <a:spcPts val="0"/>
              </a:spcBef>
              <a:spcAft>
                <a:spcPts val="0"/>
              </a:spcAft>
              <a:buSzPts val="1400"/>
              <a:buChar char="●"/>
              <a:defRPr sz="1800"/>
            </a:lvl4pPr>
            <a:lvl5pPr indent="-317500" lvl="4" marL="2286000" rtl="0">
              <a:lnSpc>
                <a:spcPct val="90000"/>
              </a:lnSpc>
              <a:spcBef>
                <a:spcPts val="0"/>
              </a:spcBef>
              <a:spcAft>
                <a:spcPts val="0"/>
              </a:spcAft>
              <a:buSzPts val="1400"/>
              <a:buChar char="●"/>
              <a:defRPr sz="1800"/>
            </a:lvl5pPr>
            <a:lvl6pPr indent="-317500" lvl="5" marL="27432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6pPr>
            <a:lvl7pPr indent="-317500" lvl="6" marL="32004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7pPr>
            <a:lvl8pPr indent="-317500" lvl="7" marL="36576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8pPr>
            <a:lvl9pPr indent="-317500" lvl="8" marL="41148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9pPr>
          </a:lstStyle>
          <a:p/>
        </p:txBody>
      </p:sp>
      <p:sp>
        <p:nvSpPr>
          <p:cNvPr id="27" name="Google Shape;27;p3"/>
          <p:cNvSpPr txBox="1"/>
          <p:nvPr>
            <p:ph idx="12" type="sldNum"/>
          </p:nvPr>
        </p:nvSpPr>
        <p:spPr>
          <a:xfrm>
            <a:off x="3009900" y="6400800"/>
            <a:ext cx="1905000" cy="457200"/>
          </a:xfrm>
          <a:prstGeom prst="rect">
            <a:avLst/>
          </a:prstGeom>
          <a:noFill/>
          <a:ln>
            <a:noFill/>
          </a:ln>
        </p:spPr>
        <p:txBody>
          <a:bodyPr anchorCtr="0" anchor="t" bIns="91425" lIns="91425" spcFirstLastPara="1" rIns="91425" wrap="square" tIns="91425">
            <a:noAutofit/>
          </a:bodyPr>
          <a:lstStyle>
            <a:lvl1pPr indent="0" lvl="0" marL="0" marR="0" rtl="0" algn="r">
              <a:buNone/>
              <a:defRPr b="0" i="0" sz="1200" u="none" cap="none" strike="noStrike">
                <a:latin typeface="Tahoma"/>
                <a:ea typeface="Tahoma"/>
                <a:cs typeface="Tahoma"/>
                <a:sym typeface="Tahoma"/>
              </a:defRPr>
            </a:lvl1pPr>
            <a:lvl2pPr indent="0" lvl="1" marL="0" marR="0" rtl="0" algn="r">
              <a:buNone/>
              <a:defRPr b="0" i="0" sz="1200" u="none" cap="none" strike="noStrike">
                <a:latin typeface="Tahoma"/>
                <a:ea typeface="Tahoma"/>
                <a:cs typeface="Tahoma"/>
                <a:sym typeface="Tahoma"/>
              </a:defRPr>
            </a:lvl2pPr>
            <a:lvl3pPr indent="0" lvl="2" marL="0" marR="0" rtl="0" algn="r">
              <a:buNone/>
              <a:defRPr b="0" i="0" sz="1200" u="none" cap="none" strike="noStrike">
                <a:latin typeface="Tahoma"/>
                <a:ea typeface="Tahoma"/>
                <a:cs typeface="Tahoma"/>
                <a:sym typeface="Tahoma"/>
              </a:defRPr>
            </a:lvl3pPr>
            <a:lvl4pPr indent="0" lvl="3" marL="0" marR="0" rtl="0" algn="r">
              <a:buNone/>
              <a:defRPr b="0" i="0" sz="1200" u="none" cap="none" strike="noStrike">
                <a:latin typeface="Tahoma"/>
                <a:ea typeface="Tahoma"/>
                <a:cs typeface="Tahoma"/>
                <a:sym typeface="Tahoma"/>
              </a:defRPr>
            </a:lvl4pPr>
            <a:lvl5pPr indent="0" lvl="4" marL="0" marR="0" rtl="0" algn="r">
              <a:buNone/>
              <a:defRPr b="0" i="0" sz="1200" u="none" cap="none" strike="noStrike">
                <a:latin typeface="Tahoma"/>
                <a:ea typeface="Tahoma"/>
                <a:cs typeface="Tahoma"/>
                <a:sym typeface="Tahoma"/>
              </a:defRPr>
            </a:lvl5pPr>
            <a:lvl6pPr indent="0" lvl="5" marL="0" marR="0" rtl="0" algn="r">
              <a:buNone/>
              <a:defRPr b="0" i="0" sz="1200" u="none" cap="none" strike="noStrike">
                <a:latin typeface="Tahoma"/>
                <a:ea typeface="Tahoma"/>
                <a:cs typeface="Tahoma"/>
                <a:sym typeface="Tahoma"/>
              </a:defRPr>
            </a:lvl6pPr>
            <a:lvl7pPr indent="0" lvl="6" marL="0" marR="0" rtl="0" algn="r">
              <a:buNone/>
              <a:defRPr b="0" i="0" sz="1200" u="none" cap="none" strike="noStrike">
                <a:latin typeface="Tahoma"/>
                <a:ea typeface="Tahoma"/>
                <a:cs typeface="Tahoma"/>
                <a:sym typeface="Tahoma"/>
              </a:defRPr>
            </a:lvl7pPr>
            <a:lvl8pPr indent="0" lvl="7" marL="0" marR="0" rtl="0" algn="r">
              <a:buNone/>
              <a:defRPr b="0" i="0" sz="1200" u="none" cap="none" strike="noStrike">
                <a:latin typeface="Tahoma"/>
                <a:ea typeface="Tahoma"/>
                <a:cs typeface="Tahoma"/>
                <a:sym typeface="Tahoma"/>
              </a:defRPr>
            </a:lvl8pPr>
            <a:lvl9pPr indent="0" lvl="8" marL="0" marR="0" rtl="0" algn="r">
              <a:buNone/>
              <a:defRPr b="0" i="0" sz="1200" u="none" cap="none" strike="noStrike">
                <a:latin typeface="Tahoma"/>
                <a:ea typeface="Tahoma"/>
                <a:cs typeface="Tahoma"/>
                <a:sym typeface="Tahoma"/>
              </a:defRPr>
            </a:lvl9pPr>
          </a:lstStyle>
          <a:p>
            <a:pPr indent="-88900" lvl="0" marL="0" rtl="0" algn="r">
              <a:spcBef>
                <a:spcPts val="0"/>
              </a:spcBef>
              <a:spcAft>
                <a:spcPts val="0"/>
              </a:spcAft>
              <a:buSzPts val="1400"/>
              <a:buChar char="●"/>
            </a:pPr>
            <a:r>
              <a:t/>
            </a:r>
            <a:endParaRPr/>
          </a:p>
          <a:p>
            <a:pPr indent="-88900" lvl="1" marL="0" rtl="0" algn="l">
              <a:spcBef>
                <a:spcPts val="0"/>
              </a:spcBef>
              <a:spcAft>
                <a:spcPts val="0"/>
              </a:spcAft>
              <a:buSzPts val="1400"/>
              <a:buChar char="○"/>
            </a:pPr>
            <a:r>
              <a:t/>
            </a:r>
            <a:endParaRPr sz="1400">
              <a:latin typeface="Arial"/>
              <a:ea typeface="Arial"/>
              <a:cs typeface="Arial"/>
              <a:sym typeface="Arial"/>
            </a:endParaRPr>
          </a:p>
          <a:p>
            <a:pPr indent="-88900" lvl="2" marL="0" rtl="0" algn="l">
              <a:spcBef>
                <a:spcPts val="0"/>
              </a:spcBef>
              <a:spcAft>
                <a:spcPts val="0"/>
              </a:spcAft>
              <a:buSzPts val="1400"/>
              <a:buChar char="■"/>
            </a:pPr>
            <a:r>
              <a:t/>
            </a:r>
            <a:endParaRPr sz="1400">
              <a:latin typeface="Arial"/>
              <a:ea typeface="Arial"/>
              <a:cs typeface="Arial"/>
              <a:sym typeface="Arial"/>
            </a:endParaRPr>
          </a:p>
          <a:p>
            <a:pPr indent="-88900" lvl="3" marL="0" rtl="0" algn="l">
              <a:spcBef>
                <a:spcPts val="0"/>
              </a:spcBef>
              <a:spcAft>
                <a:spcPts val="0"/>
              </a:spcAft>
              <a:buSzPts val="1400"/>
              <a:buChar char="●"/>
            </a:pPr>
            <a:r>
              <a:t/>
            </a:r>
            <a:endParaRPr sz="1400">
              <a:latin typeface="Arial"/>
              <a:ea typeface="Arial"/>
              <a:cs typeface="Arial"/>
              <a:sym typeface="Arial"/>
            </a:endParaRPr>
          </a:p>
          <a:p>
            <a:pPr indent="-88900" lvl="4" marL="0" rtl="0" algn="l">
              <a:spcBef>
                <a:spcPts val="0"/>
              </a:spcBef>
              <a:spcAft>
                <a:spcPts val="0"/>
              </a:spcAft>
              <a:buSzPts val="1400"/>
              <a:buChar char="○"/>
            </a:pPr>
            <a:r>
              <a:t/>
            </a:r>
            <a:endParaRPr sz="1400">
              <a:latin typeface="Arial"/>
              <a:ea typeface="Arial"/>
              <a:cs typeface="Arial"/>
              <a:sym typeface="Arial"/>
            </a:endParaRPr>
          </a:p>
          <a:p>
            <a:pPr indent="-88900" lvl="5" marL="0" rtl="0" algn="l">
              <a:spcBef>
                <a:spcPts val="0"/>
              </a:spcBef>
              <a:spcAft>
                <a:spcPts val="0"/>
              </a:spcAft>
              <a:buSzPts val="1400"/>
              <a:buChar char="■"/>
            </a:pPr>
            <a:r>
              <a:t/>
            </a:r>
            <a:endParaRPr sz="1400">
              <a:latin typeface="Arial"/>
              <a:ea typeface="Arial"/>
              <a:cs typeface="Arial"/>
              <a:sym typeface="Arial"/>
            </a:endParaRPr>
          </a:p>
          <a:p>
            <a:pPr indent="-88900" lvl="6" marL="0" rtl="0" algn="l">
              <a:spcBef>
                <a:spcPts val="0"/>
              </a:spcBef>
              <a:spcAft>
                <a:spcPts val="0"/>
              </a:spcAft>
              <a:buSzPts val="1400"/>
              <a:buChar char="●"/>
            </a:pPr>
            <a:r>
              <a:t/>
            </a:r>
            <a:endParaRPr sz="1400">
              <a:latin typeface="Arial"/>
              <a:ea typeface="Arial"/>
              <a:cs typeface="Arial"/>
              <a:sym typeface="Arial"/>
            </a:endParaRPr>
          </a:p>
          <a:p>
            <a:pPr indent="-88900" lvl="7" marL="0" rtl="0" algn="l">
              <a:spcBef>
                <a:spcPts val="0"/>
              </a:spcBef>
              <a:spcAft>
                <a:spcPts val="0"/>
              </a:spcAft>
              <a:buSzPts val="1400"/>
              <a:buChar char="○"/>
            </a:pPr>
            <a:r>
              <a:t/>
            </a:r>
            <a:endParaRPr sz="1400">
              <a:latin typeface="Arial"/>
              <a:ea typeface="Arial"/>
              <a:cs typeface="Arial"/>
              <a:sym typeface="Arial"/>
            </a:endParaRPr>
          </a:p>
          <a:p>
            <a:pPr indent="-88900" lvl="8" marL="0" rtl="0" algn="l">
              <a:spcBef>
                <a:spcPts val="0"/>
              </a:spcBef>
              <a:spcAft>
                <a:spcPts val="0"/>
              </a:spcAft>
              <a:buSzPts val="1400"/>
              <a:buChar char="■"/>
            </a:pPr>
            <a:r>
              <a:t/>
            </a:r>
            <a:endParaRPr sz="1400">
              <a:latin typeface="Arial"/>
              <a:ea typeface="Arial"/>
              <a:cs typeface="Arial"/>
              <a:sym typeface="Arial"/>
            </a:endParaRPr>
          </a:p>
        </p:txBody>
      </p:sp>
      <p:sp>
        <p:nvSpPr>
          <p:cNvPr id="28" name="Google Shape;28;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latin typeface="Tahoma"/>
                <a:ea typeface="Tahoma"/>
                <a:cs typeface="Tahoma"/>
                <a:sym typeface="Tahoma"/>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lt1"/>
        </a:solidFill>
      </p:bgPr>
    </p:bg>
    <p:spTree>
      <p:nvGrpSpPr>
        <p:cNvPr id="29" name="Shape 29"/>
        <p:cNvGrpSpPr/>
        <p:nvPr/>
      </p:nvGrpSpPr>
      <p:grpSpPr>
        <a:xfrm>
          <a:off x="0" y="0"/>
          <a:ext cx="0" cy="0"/>
          <a:chOff x="0" y="0"/>
          <a:chExt cx="0" cy="0"/>
        </a:xfrm>
      </p:grpSpPr>
      <p:sp>
        <p:nvSpPr>
          <p:cNvPr id="30" name="Google Shape;30;p4"/>
          <p:cNvSpPr txBox="1"/>
          <p:nvPr>
            <p:ph type="title"/>
          </p:nvPr>
        </p:nvSpPr>
        <p:spPr>
          <a:xfrm>
            <a:off x="631825" y="796925"/>
            <a:ext cx="7878762" cy="942975"/>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1pPr>
            <a:lvl2pPr lvl="1"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2pPr>
            <a:lvl3pPr lvl="2"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3pPr>
            <a:lvl4pPr lvl="3"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4pPr>
            <a:lvl5pPr lvl="4"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5pPr>
            <a:lvl6pPr lvl="5"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6pPr>
            <a:lvl7pPr lvl="6"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7pPr>
            <a:lvl8pPr lvl="7"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8pPr>
            <a:lvl9pPr lvl="8" rtl="0" algn="l">
              <a:lnSpc>
                <a:spcPct val="100000"/>
              </a:lnSpc>
              <a:spcBef>
                <a:spcPts val="0"/>
              </a:spcBef>
              <a:spcAft>
                <a:spcPts val="0"/>
              </a:spcAft>
              <a:buSzPts val="1400"/>
              <a:buChar char="■"/>
              <a:defRPr sz="3600">
                <a:solidFill>
                  <a:srgbClr val="D0282B"/>
                </a:solidFill>
                <a:latin typeface="Impact"/>
                <a:ea typeface="Impact"/>
                <a:cs typeface="Impact"/>
                <a:sym typeface="Impact"/>
              </a:defRPr>
            </a:lvl9pPr>
          </a:lstStyle>
          <a:p/>
        </p:txBody>
      </p:sp>
      <p:sp>
        <p:nvSpPr>
          <p:cNvPr id="31" name="Google Shape;31;p4"/>
          <p:cNvSpPr txBox="1"/>
          <p:nvPr>
            <p:ph idx="1" type="body"/>
          </p:nvPr>
        </p:nvSpPr>
        <p:spPr>
          <a:xfrm>
            <a:off x="736600" y="1600200"/>
            <a:ext cx="4495800" cy="4495800"/>
          </a:xfrm>
          <a:prstGeom prst="rect">
            <a:avLst/>
          </a:prstGeom>
          <a:noFill/>
          <a:ln>
            <a:noFill/>
          </a:ln>
        </p:spPr>
        <p:txBody>
          <a:bodyPr anchorCtr="0" anchor="t" bIns="91425" lIns="91425" spcFirstLastPara="1" rIns="91425" wrap="square" tIns="91425">
            <a:noAutofit/>
          </a:bodyPr>
          <a:lstStyle>
            <a:lvl1pPr indent="-317500" lvl="0" marL="457200" rtl="0" algn="l">
              <a:lnSpc>
                <a:spcPct val="90000"/>
              </a:lnSpc>
              <a:spcBef>
                <a:spcPts val="840"/>
              </a:spcBef>
              <a:spcAft>
                <a:spcPts val="0"/>
              </a:spcAft>
              <a:buClr>
                <a:schemeClr val="dk1"/>
              </a:buClr>
              <a:buSzPts val="1400"/>
              <a:buFont typeface="Tahoma"/>
              <a:buChar char="●"/>
              <a:defRPr sz="2800">
                <a:solidFill>
                  <a:schemeClr val="dk1"/>
                </a:solidFill>
                <a:latin typeface="Tahoma"/>
                <a:ea typeface="Tahoma"/>
                <a:cs typeface="Tahoma"/>
                <a:sym typeface="Tahoma"/>
              </a:defRPr>
            </a:lvl1pPr>
            <a:lvl2pPr indent="-317500" lvl="1" marL="914400" rtl="0">
              <a:lnSpc>
                <a:spcPct val="90000"/>
              </a:lnSpc>
              <a:spcBef>
                <a:spcPts val="0"/>
              </a:spcBef>
              <a:spcAft>
                <a:spcPts val="0"/>
              </a:spcAft>
              <a:buSzPts val="1400"/>
              <a:buChar char="●"/>
              <a:defRPr sz="2600"/>
            </a:lvl2pPr>
            <a:lvl3pPr indent="-317500" lvl="2" marL="1371600" rtl="0">
              <a:lnSpc>
                <a:spcPct val="90000"/>
              </a:lnSpc>
              <a:spcBef>
                <a:spcPts val="0"/>
              </a:spcBef>
              <a:spcAft>
                <a:spcPts val="0"/>
              </a:spcAft>
              <a:buSzPts val="1400"/>
              <a:buChar char="●"/>
              <a:defRPr sz="2200"/>
            </a:lvl3pPr>
            <a:lvl4pPr indent="-317500" lvl="3" marL="1828800" rtl="0">
              <a:lnSpc>
                <a:spcPct val="90000"/>
              </a:lnSpc>
              <a:spcBef>
                <a:spcPts val="0"/>
              </a:spcBef>
              <a:spcAft>
                <a:spcPts val="0"/>
              </a:spcAft>
              <a:buSzPts val="1400"/>
              <a:buChar char="●"/>
              <a:defRPr sz="1800"/>
            </a:lvl4pPr>
            <a:lvl5pPr indent="-317500" lvl="4" marL="2286000" rtl="0">
              <a:lnSpc>
                <a:spcPct val="90000"/>
              </a:lnSpc>
              <a:spcBef>
                <a:spcPts val="0"/>
              </a:spcBef>
              <a:spcAft>
                <a:spcPts val="0"/>
              </a:spcAft>
              <a:buSzPts val="1400"/>
              <a:buChar char="●"/>
              <a:defRPr sz="1800"/>
            </a:lvl5pPr>
            <a:lvl6pPr indent="-317500" lvl="5" marL="27432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6pPr>
            <a:lvl7pPr indent="-317500" lvl="6" marL="32004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7pPr>
            <a:lvl8pPr indent="-317500" lvl="7" marL="36576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8pPr>
            <a:lvl9pPr indent="-317500" lvl="8" marL="4114800" rtl="0">
              <a:lnSpc>
                <a:spcPct val="90000"/>
              </a:lnSpc>
              <a:spcBef>
                <a:spcPts val="0"/>
              </a:spcBef>
              <a:spcAft>
                <a:spcPts val="0"/>
              </a:spcAft>
              <a:buClr>
                <a:schemeClr val="dk1"/>
              </a:buClr>
              <a:buSzPts val="1400"/>
              <a:buFont typeface="Tahoma"/>
              <a:buChar char="●"/>
              <a:defRPr sz="2800">
                <a:solidFill>
                  <a:schemeClr val="dk1"/>
                </a:solidFill>
                <a:latin typeface="Tahoma"/>
                <a:ea typeface="Tahoma"/>
                <a:cs typeface="Tahoma"/>
                <a:sym typeface="Tahoma"/>
              </a:defRPr>
            </a:lvl9pPr>
          </a:lstStyle>
          <a:p/>
        </p:txBody>
      </p:sp>
      <p:sp>
        <p:nvSpPr>
          <p:cNvPr id="32" name="Google Shape;32;p4"/>
          <p:cNvSpPr txBox="1"/>
          <p:nvPr>
            <p:ph idx="12" type="sldNum"/>
          </p:nvPr>
        </p:nvSpPr>
        <p:spPr>
          <a:xfrm>
            <a:off x="3009900" y="6400800"/>
            <a:ext cx="1905000" cy="457200"/>
          </a:xfrm>
          <a:prstGeom prst="rect">
            <a:avLst/>
          </a:prstGeom>
          <a:noFill/>
          <a:ln>
            <a:noFill/>
          </a:ln>
        </p:spPr>
        <p:txBody>
          <a:bodyPr anchorCtr="0" anchor="t" bIns="91425" lIns="91425" spcFirstLastPara="1" rIns="91425" wrap="square" tIns="91425">
            <a:noAutofit/>
          </a:bodyPr>
          <a:lstStyle>
            <a:lvl1pPr indent="0" lvl="0" marL="0" marR="0" rtl="0" algn="r">
              <a:buNone/>
              <a:defRPr b="0" i="0" sz="1200" u="none" cap="none" strike="noStrike">
                <a:latin typeface="Tahoma"/>
                <a:ea typeface="Tahoma"/>
                <a:cs typeface="Tahoma"/>
                <a:sym typeface="Tahoma"/>
              </a:defRPr>
            </a:lvl1pPr>
            <a:lvl2pPr indent="0" lvl="1" marL="0" marR="0" rtl="0" algn="r">
              <a:buNone/>
              <a:defRPr b="0" i="0" sz="1200" u="none" cap="none" strike="noStrike">
                <a:latin typeface="Tahoma"/>
                <a:ea typeface="Tahoma"/>
                <a:cs typeface="Tahoma"/>
                <a:sym typeface="Tahoma"/>
              </a:defRPr>
            </a:lvl2pPr>
            <a:lvl3pPr indent="0" lvl="2" marL="0" marR="0" rtl="0" algn="r">
              <a:buNone/>
              <a:defRPr b="0" i="0" sz="1200" u="none" cap="none" strike="noStrike">
                <a:latin typeface="Tahoma"/>
                <a:ea typeface="Tahoma"/>
                <a:cs typeface="Tahoma"/>
                <a:sym typeface="Tahoma"/>
              </a:defRPr>
            </a:lvl3pPr>
            <a:lvl4pPr indent="0" lvl="3" marL="0" marR="0" rtl="0" algn="r">
              <a:buNone/>
              <a:defRPr b="0" i="0" sz="1200" u="none" cap="none" strike="noStrike">
                <a:latin typeface="Tahoma"/>
                <a:ea typeface="Tahoma"/>
                <a:cs typeface="Tahoma"/>
                <a:sym typeface="Tahoma"/>
              </a:defRPr>
            </a:lvl4pPr>
            <a:lvl5pPr indent="0" lvl="4" marL="0" marR="0" rtl="0" algn="r">
              <a:buNone/>
              <a:defRPr b="0" i="0" sz="1200" u="none" cap="none" strike="noStrike">
                <a:latin typeface="Tahoma"/>
                <a:ea typeface="Tahoma"/>
                <a:cs typeface="Tahoma"/>
                <a:sym typeface="Tahoma"/>
              </a:defRPr>
            </a:lvl5pPr>
            <a:lvl6pPr indent="0" lvl="5" marL="0" marR="0" rtl="0" algn="r">
              <a:buNone/>
              <a:defRPr b="0" i="0" sz="1200" u="none" cap="none" strike="noStrike">
                <a:latin typeface="Tahoma"/>
                <a:ea typeface="Tahoma"/>
                <a:cs typeface="Tahoma"/>
                <a:sym typeface="Tahoma"/>
              </a:defRPr>
            </a:lvl6pPr>
            <a:lvl7pPr indent="0" lvl="6" marL="0" marR="0" rtl="0" algn="r">
              <a:buNone/>
              <a:defRPr b="0" i="0" sz="1200" u="none" cap="none" strike="noStrike">
                <a:latin typeface="Tahoma"/>
                <a:ea typeface="Tahoma"/>
                <a:cs typeface="Tahoma"/>
                <a:sym typeface="Tahoma"/>
              </a:defRPr>
            </a:lvl7pPr>
            <a:lvl8pPr indent="0" lvl="7" marL="0" marR="0" rtl="0" algn="r">
              <a:buNone/>
              <a:defRPr b="0" i="0" sz="1200" u="none" cap="none" strike="noStrike">
                <a:latin typeface="Tahoma"/>
                <a:ea typeface="Tahoma"/>
                <a:cs typeface="Tahoma"/>
                <a:sym typeface="Tahoma"/>
              </a:defRPr>
            </a:lvl8pPr>
            <a:lvl9pPr indent="0" lvl="8" marL="0" marR="0" rtl="0" algn="r">
              <a:buNone/>
              <a:defRPr b="0" i="0" sz="1200" u="none" cap="none" strike="noStrike">
                <a:latin typeface="Tahoma"/>
                <a:ea typeface="Tahoma"/>
                <a:cs typeface="Tahoma"/>
                <a:sym typeface="Tahoma"/>
              </a:defRPr>
            </a:lvl9pPr>
          </a:lstStyle>
          <a:p>
            <a:pPr indent="-88900" lvl="0" marL="0" rtl="0" algn="r">
              <a:spcBef>
                <a:spcPts val="0"/>
              </a:spcBef>
              <a:spcAft>
                <a:spcPts val="0"/>
              </a:spcAft>
              <a:buSzPts val="1400"/>
              <a:buChar char="●"/>
            </a:pPr>
            <a:r>
              <a:t/>
            </a:r>
            <a:endParaRPr/>
          </a:p>
          <a:p>
            <a:pPr indent="-88900" lvl="1" marL="0" rtl="0" algn="l">
              <a:spcBef>
                <a:spcPts val="0"/>
              </a:spcBef>
              <a:spcAft>
                <a:spcPts val="0"/>
              </a:spcAft>
              <a:buSzPts val="1400"/>
              <a:buChar char="○"/>
            </a:pPr>
            <a:r>
              <a:t/>
            </a:r>
            <a:endParaRPr sz="1400">
              <a:latin typeface="Arial"/>
              <a:ea typeface="Arial"/>
              <a:cs typeface="Arial"/>
              <a:sym typeface="Arial"/>
            </a:endParaRPr>
          </a:p>
          <a:p>
            <a:pPr indent="-88900" lvl="2" marL="0" rtl="0" algn="l">
              <a:spcBef>
                <a:spcPts val="0"/>
              </a:spcBef>
              <a:spcAft>
                <a:spcPts val="0"/>
              </a:spcAft>
              <a:buSzPts val="1400"/>
              <a:buChar char="■"/>
            </a:pPr>
            <a:r>
              <a:t/>
            </a:r>
            <a:endParaRPr sz="1400">
              <a:latin typeface="Arial"/>
              <a:ea typeface="Arial"/>
              <a:cs typeface="Arial"/>
              <a:sym typeface="Arial"/>
            </a:endParaRPr>
          </a:p>
          <a:p>
            <a:pPr indent="-88900" lvl="3" marL="0" rtl="0" algn="l">
              <a:spcBef>
                <a:spcPts val="0"/>
              </a:spcBef>
              <a:spcAft>
                <a:spcPts val="0"/>
              </a:spcAft>
              <a:buSzPts val="1400"/>
              <a:buChar char="●"/>
            </a:pPr>
            <a:r>
              <a:t/>
            </a:r>
            <a:endParaRPr sz="1400">
              <a:latin typeface="Arial"/>
              <a:ea typeface="Arial"/>
              <a:cs typeface="Arial"/>
              <a:sym typeface="Arial"/>
            </a:endParaRPr>
          </a:p>
          <a:p>
            <a:pPr indent="-88900" lvl="4" marL="0" rtl="0" algn="l">
              <a:spcBef>
                <a:spcPts val="0"/>
              </a:spcBef>
              <a:spcAft>
                <a:spcPts val="0"/>
              </a:spcAft>
              <a:buSzPts val="1400"/>
              <a:buChar char="○"/>
            </a:pPr>
            <a:r>
              <a:t/>
            </a:r>
            <a:endParaRPr sz="1400">
              <a:latin typeface="Arial"/>
              <a:ea typeface="Arial"/>
              <a:cs typeface="Arial"/>
              <a:sym typeface="Arial"/>
            </a:endParaRPr>
          </a:p>
          <a:p>
            <a:pPr indent="-88900" lvl="5" marL="0" rtl="0" algn="l">
              <a:spcBef>
                <a:spcPts val="0"/>
              </a:spcBef>
              <a:spcAft>
                <a:spcPts val="0"/>
              </a:spcAft>
              <a:buSzPts val="1400"/>
              <a:buChar char="■"/>
            </a:pPr>
            <a:r>
              <a:t/>
            </a:r>
            <a:endParaRPr sz="1400">
              <a:latin typeface="Arial"/>
              <a:ea typeface="Arial"/>
              <a:cs typeface="Arial"/>
              <a:sym typeface="Arial"/>
            </a:endParaRPr>
          </a:p>
          <a:p>
            <a:pPr indent="-88900" lvl="6" marL="0" rtl="0" algn="l">
              <a:spcBef>
                <a:spcPts val="0"/>
              </a:spcBef>
              <a:spcAft>
                <a:spcPts val="0"/>
              </a:spcAft>
              <a:buSzPts val="1400"/>
              <a:buChar char="●"/>
            </a:pPr>
            <a:r>
              <a:t/>
            </a:r>
            <a:endParaRPr sz="1400">
              <a:latin typeface="Arial"/>
              <a:ea typeface="Arial"/>
              <a:cs typeface="Arial"/>
              <a:sym typeface="Arial"/>
            </a:endParaRPr>
          </a:p>
          <a:p>
            <a:pPr indent="-88900" lvl="7" marL="0" rtl="0" algn="l">
              <a:spcBef>
                <a:spcPts val="0"/>
              </a:spcBef>
              <a:spcAft>
                <a:spcPts val="0"/>
              </a:spcAft>
              <a:buSzPts val="1400"/>
              <a:buChar char="○"/>
            </a:pPr>
            <a:r>
              <a:t/>
            </a:r>
            <a:endParaRPr sz="1400">
              <a:latin typeface="Arial"/>
              <a:ea typeface="Arial"/>
              <a:cs typeface="Arial"/>
              <a:sym typeface="Arial"/>
            </a:endParaRPr>
          </a:p>
          <a:p>
            <a:pPr indent="-88900" lvl="8" marL="0" rtl="0" algn="l">
              <a:spcBef>
                <a:spcPts val="0"/>
              </a:spcBef>
              <a:spcAft>
                <a:spcPts val="0"/>
              </a:spcAft>
              <a:buSzPts val="1400"/>
              <a:buChar char="■"/>
            </a:pPr>
            <a:r>
              <a:t/>
            </a:r>
            <a:endParaRPr sz="1400">
              <a:latin typeface="Arial"/>
              <a:ea typeface="Arial"/>
              <a:cs typeface="Arial"/>
              <a:sym typeface="Arial"/>
            </a:endParaRPr>
          </a:p>
        </p:txBody>
      </p:sp>
      <p:sp>
        <p:nvSpPr>
          <p:cNvPr id="33" name="Google Shape;33;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latin typeface="Tahoma"/>
                <a:ea typeface="Tahoma"/>
                <a:cs typeface="Tahoma"/>
                <a:sym typeface="Tahoma"/>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a:blip r:embed="rId1">
            <a:alphaModFix/>
          </a:blip>
          <a:stretch>
            <a:fillRect/>
          </a:stretch>
        </p:blipFill>
        <p:spPr>
          <a:xfrm>
            <a:off x="0" y="0"/>
            <a:ext cx="9144000" cy="6858000"/>
          </a:xfrm>
          <a:prstGeom prst="rect">
            <a:avLst/>
          </a:prstGeom>
          <a:noFill/>
          <a:ln>
            <a:noFill/>
          </a:ln>
        </p:spPr>
      </p:pic>
      <p:sp>
        <p:nvSpPr>
          <p:cNvPr id="11" name="Google Shape;11;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latin typeface="Tahoma"/>
                <a:ea typeface="Tahoma"/>
                <a:cs typeface="Tahoma"/>
                <a:sym typeface="Tahoma"/>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2" name="Google Shape;12;p1"/>
          <p:cNvSpPr txBox="1"/>
          <p:nvPr>
            <p:ph type="title"/>
          </p:nvPr>
        </p:nvSpPr>
        <p:spPr>
          <a:xfrm>
            <a:off x="995362" y="1006475"/>
            <a:ext cx="7878762" cy="942975"/>
          </a:xfrm>
          <a:prstGeom prst="rect">
            <a:avLst/>
          </a:prstGeom>
          <a:noFill/>
          <a:ln>
            <a:noFill/>
          </a:ln>
        </p:spPr>
        <p:txBody>
          <a:bodyPr anchorCtr="0" anchor="ctr" bIns="91425" lIns="91425" spcFirstLastPara="1" rIns="91425" wrap="square" tIns="91425">
            <a:noAutofit/>
          </a:bodyPr>
          <a:lstStyle>
            <a:lvl1pPr indent="-88900" lvl="0" marL="0" marR="0" rtl="0" algn="l">
              <a:lnSpc>
                <a:spcPct val="100000"/>
              </a:lnSpc>
              <a:spcBef>
                <a:spcPts val="0"/>
              </a:spcBef>
              <a:spcAft>
                <a:spcPts val="0"/>
              </a:spcAft>
              <a:buSzPts val="1400"/>
              <a:buChar char="●"/>
              <a:defRPr b="0" i="0" sz="3600" u="none" cap="none" strike="noStrike">
                <a:solidFill>
                  <a:srgbClr val="D0282B"/>
                </a:solidFill>
                <a:latin typeface="Impact"/>
                <a:ea typeface="Impact"/>
                <a:cs typeface="Impact"/>
                <a:sym typeface="Impact"/>
              </a:defRPr>
            </a:lvl1pPr>
            <a:lvl2pPr indent="-88900" lvl="1" marL="0" marR="0" rtl="0" algn="l">
              <a:lnSpc>
                <a:spcPct val="100000"/>
              </a:lnSpc>
              <a:spcBef>
                <a:spcPts val="0"/>
              </a:spcBef>
              <a:spcAft>
                <a:spcPts val="0"/>
              </a:spcAft>
              <a:buSzPts val="1400"/>
              <a:buChar char="○"/>
              <a:defRPr b="0" i="0" sz="3600" u="none" cap="none" strike="noStrike">
                <a:solidFill>
                  <a:srgbClr val="D0282B"/>
                </a:solidFill>
                <a:latin typeface="Impact"/>
                <a:ea typeface="Impact"/>
                <a:cs typeface="Impact"/>
                <a:sym typeface="Impact"/>
              </a:defRPr>
            </a:lvl2pPr>
            <a:lvl3pPr indent="-88900" lvl="2" marL="0" marR="0" rtl="0" algn="l">
              <a:lnSpc>
                <a:spcPct val="100000"/>
              </a:lnSpc>
              <a:spcBef>
                <a:spcPts val="0"/>
              </a:spcBef>
              <a:spcAft>
                <a:spcPts val="0"/>
              </a:spcAft>
              <a:buSzPts val="1400"/>
              <a:buChar char="■"/>
              <a:defRPr b="0" i="0" sz="3600" u="none" cap="none" strike="noStrike">
                <a:solidFill>
                  <a:srgbClr val="D0282B"/>
                </a:solidFill>
                <a:latin typeface="Impact"/>
                <a:ea typeface="Impact"/>
                <a:cs typeface="Impact"/>
                <a:sym typeface="Impact"/>
              </a:defRPr>
            </a:lvl3pPr>
            <a:lvl4pPr indent="-88900" lvl="3" marL="0" marR="0" rtl="0" algn="l">
              <a:lnSpc>
                <a:spcPct val="100000"/>
              </a:lnSpc>
              <a:spcBef>
                <a:spcPts val="0"/>
              </a:spcBef>
              <a:spcAft>
                <a:spcPts val="0"/>
              </a:spcAft>
              <a:buSzPts val="1400"/>
              <a:buChar char="●"/>
              <a:defRPr b="0" i="0" sz="3600" u="none" cap="none" strike="noStrike">
                <a:solidFill>
                  <a:srgbClr val="D0282B"/>
                </a:solidFill>
                <a:latin typeface="Impact"/>
                <a:ea typeface="Impact"/>
                <a:cs typeface="Impact"/>
                <a:sym typeface="Impact"/>
              </a:defRPr>
            </a:lvl4pPr>
            <a:lvl5pPr indent="-88900" lvl="4" marL="0" marR="0" rtl="0" algn="l">
              <a:lnSpc>
                <a:spcPct val="100000"/>
              </a:lnSpc>
              <a:spcBef>
                <a:spcPts val="0"/>
              </a:spcBef>
              <a:spcAft>
                <a:spcPts val="0"/>
              </a:spcAft>
              <a:buSzPts val="1400"/>
              <a:buChar char="○"/>
              <a:defRPr b="0" i="0" sz="3600" u="none" cap="none" strike="noStrike">
                <a:solidFill>
                  <a:srgbClr val="D0282B"/>
                </a:solidFill>
                <a:latin typeface="Impact"/>
                <a:ea typeface="Impact"/>
                <a:cs typeface="Impact"/>
                <a:sym typeface="Impact"/>
              </a:defRPr>
            </a:lvl5pPr>
            <a:lvl6pPr indent="-88900" lvl="5" marL="0" marR="0" rtl="0" algn="l">
              <a:lnSpc>
                <a:spcPct val="100000"/>
              </a:lnSpc>
              <a:spcBef>
                <a:spcPts val="0"/>
              </a:spcBef>
              <a:spcAft>
                <a:spcPts val="0"/>
              </a:spcAft>
              <a:buSzPts val="1400"/>
              <a:buChar char="■"/>
              <a:defRPr b="0" i="0" sz="3600" u="none" cap="none" strike="noStrike">
                <a:solidFill>
                  <a:srgbClr val="D0282B"/>
                </a:solidFill>
                <a:latin typeface="Impact"/>
                <a:ea typeface="Impact"/>
                <a:cs typeface="Impact"/>
                <a:sym typeface="Impact"/>
              </a:defRPr>
            </a:lvl6pPr>
            <a:lvl7pPr indent="-88900" lvl="6" marL="0" marR="0" rtl="0" algn="l">
              <a:lnSpc>
                <a:spcPct val="100000"/>
              </a:lnSpc>
              <a:spcBef>
                <a:spcPts val="0"/>
              </a:spcBef>
              <a:spcAft>
                <a:spcPts val="0"/>
              </a:spcAft>
              <a:buSzPts val="1400"/>
              <a:buChar char="●"/>
              <a:defRPr b="0" i="0" sz="3600" u="none" cap="none" strike="noStrike">
                <a:solidFill>
                  <a:srgbClr val="D0282B"/>
                </a:solidFill>
                <a:latin typeface="Impact"/>
                <a:ea typeface="Impact"/>
                <a:cs typeface="Impact"/>
                <a:sym typeface="Impact"/>
              </a:defRPr>
            </a:lvl7pPr>
            <a:lvl8pPr indent="-88900" lvl="7" marL="0" marR="0" rtl="0" algn="l">
              <a:lnSpc>
                <a:spcPct val="100000"/>
              </a:lnSpc>
              <a:spcBef>
                <a:spcPts val="0"/>
              </a:spcBef>
              <a:spcAft>
                <a:spcPts val="0"/>
              </a:spcAft>
              <a:buSzPts val="1400"/>
              <a:buChar char="○"/>
              <a:defRPr b="0" i="0" sz="3600" u="none" cap="none" strike="noStrike">
                <a:solidFill>
                  <a:srgbClr val="D0282B"/>
                </a:solidFill>
                <a:latin typeface="Impact"/>
                <a:ea typeface="Impact"/>
                <a:cs typeface="Impact"/>
                <a:sym typeface="Impact"/>
              </a:defRPr>
            </a:lvl8pPr>
            <a:lvl9pPr indent="-88900" lvl="8" marL="0" marR="0" rtl="0" algn="l">
              <a:lnSpc>
                <a:spcPct val="100000"/>
              </a:lnSpc>
              <a:spcBef>
                <a:spcPts val="0"/>
              </a:spcBef>
              <a:spcAft>
                <a:spcPts val="0"/>
              </a:spcAft>
              <a:buSzPts val="1400"/>
              <a:buChar char="■"/>
              <a:defRPr b="0" i="0" sz="3600" u="none" cap="none" strike="noStrike">
                <a:solidFill>
                  <a:srgbClr val="D0282B"/>
                </a:solidFill>
                <a:latin typeface="Impact"/>
                <a:ea typeface="Impact"/>
                <a:cs typeface="Impact"/>
                <a:sym typeface="Impact"/>
              </a:defRPr>
            </a:lvl9pPr>
          </a:lstStyle>
          <a:p/>
        </p:txBody>
      </p:sp>
      <p:sp>
        <p:nvSpPr>
          <p:cNvPr id="13" name="Google Shape;13;p1"/>
          <p:cNvSpPr txBox="1"/>
          <p:nvPr>
            <p:ph idx="1" type="body"/>
          </p:nvPr>
        </p:nvSpPr>
        <p:spPr>
          <a:xfrm>
            <a:off x="1071562" y="2122487"/>
            <a:ext cx="7567612" cy="3948112"/>
          </a:xfrm>
          <a:prstGeom prst="rect">
            <a:avLst/>
          </a:prstGeom>
          <a:noFill/>
          <a:ln>
            <a:noFill/>
          </a:ln>
        </p:spPr>
        <p:txBody>
          <a:bodyPr anchorCtr="0" anchor="t" bIns="91425" lIns="91425" spcFirstLastPara="1" rIns="91425" wrap="square" tIns="91425">
            <a:noAutofit/>
          </a:bodyPr>
          <a:lstStyle>
            <a:lvl1pPr indent="-317500" lvl="0" marL="457200" marR="0" rtl="0" algn="l">
              <a:lnSpc>
                <a:spcPct val="90000"/>
              </a:lnSpc>
              <a:spcBef>
                <a:spcPts val="840"/>
              </a:spcBef>
              <a:spcAft>
                <a:spcPts val="0"/>
              </a:spcAft>
              <a:buClr>
                <a:schemeClr val="dk1"/>
              </a:buClr>
              <a:buSzPts val="1400"/>
              <a:buFont typeface="Tahoma"/>
              <a:buChar char="●"/>
              <a:defRPr b="0" i="0" sz="2800" u="none" cap="none" strike="noStrike">
                <a:solidFill>
                  <a:schemeClr val="dk1"/>
                </a:solidFill>
                <a:latin typeface="Tahoma"/>
                <a:ea typeface="Tahoma"/>
                <a:cs typeface="Tahoma"/>
                <a:sym typeface="Tahoma"/>
              </a:defRPr>
            </a:lvl1pPr>
            <a:lvl2pPr indent="-317500" lvl="1" marL="914400" marR="0" rtl="0" algn="l">
              <a:lnSpc>
                <a:spcPct val="90000"/>
              </a:lnSpc>
              <a:spcBef>
                <a:spcPts val="0"/>
              </a:spcBef>
              <a:spcAft>
                <a:spcPts val="0"/>
              </a:spcAft>
              <a:buSzPts val="1400"/>
              <a:buFont typeface="Arial"/>
              <a:buChar char="●"/>
              <a:defRPr b="0" i="0" sz="2600" u="none" cap="none" strike="noStrike"/>
            </a:lvl2pPr>
            <a:lvl3pPr indent="-317500" lvl="2" marL="1371600" marR="0" rtl="0" algn="l">
              <a:lnSpc>
                <a:spcPct val="90000"/>
              </a:lnSpc>
              <a:spcBef>
                <a:spcPts val="0"/>
              </a:spcBef>
              <a:spcAft>
                <a:spcPts val="0"/>
              </a:spcAft>
              <a:buSzPts val="1400"/>
              <a:buFont typeface="Arial"/>
              <a:buChar char="●"/>
              <a:defRPr b="0" i="0" sz="2200" u="none" cap="none" strike="noStrike"/>
            </a:lvl3pPr>
            <a:lvl4pPr indent="-317500" lvl="3" marL="1828800" marR="0" rtl="0" algn="l">
              <a:lnSpc>
                <a:spcPct val="90000"/>
              </a:lnSpc>
              <a:spcBef>
                <a:spcPts val="0"/>
              </a:spcBef>
              <a:spcAft>
                <a:spcPts val="0"/>
              </a:spcAft>
              <a:buSzPts val="1400"/>
              <a:buFont typeface="Arial"/>
              <a:buChar char="●"/>
              <a:defRPr b="0" i="0" sz="1800" u="none" cap="none" strike="noStrike"/>
            </a:lvl4pPr>
            <a:lvl5pPr indent="-317500" lvl="4" marL="2286000" marR="0" rtl="0" algn="l">
              <a:lnSpc>
                <a:spcPct val="90000"/>
              </a:lnSpc>
              <a:spcBef>
                <a:spcPts val="0"/>
              </a:spcBef>
              <a:spcAft>
                <a:spcPts val="0"/>
              </a:spcAft>
              <a:buSzPts val="1400"/>
              <a:buFont typeface="Arial"/>
              <a:buChar char="●"/>
              <a:defRPr b="0" i="0" sz="1800" u="none" cap="none" strike="noStrike"/>
            </a:lvl5pPr>
            <a:lvl6pPr indent="-317500" lvl="5" marL="2743200" marR="0" rtl="0" algn="l">
              <a:lnSpc>
                <a:spcPct val="90000"/>
              </a:lnSpc>
              <a:spcBef>
                <a:spcPts val="0"/>
              </a:spcBef>
              <a:spcAft>
                <a:spcPts val="0"/>
              </a:spcAft>
              <a:buClr>
                <a:schemeClr val="dk1"/>
              </a:buClr>
              <a:buSzPts val="1400"/>
              <a:buFont typeface="Tahoma"/>
              <a:buChar char="●"/>
              <a:defRPr b="0" i="0" sz="2800" u="none" cap="none" strike="noStrike">
                <a:solidFill>
                  <a:schemeClr val="dk1"/>
                </a:solidFill>
                <a:latin typeface="Tahoma"/>
                <a:ea typeface="Tahoma"/>
                <a:cs typeface="Tahoma"/>
                <a:sym typeface="Tahoma"/>
              </a:defRPr>
            </a:lvl6pPr>
            <a:lvl7pPr indent="-317500" lvl="6" marL="3200400" marR="0" rtl="0" algn="l">
              <a:lnSpc>
                <a:spcPct val="90000"/>
              </a:lnSpc>
              <a:spcBef>
                <a:spcPts val="0"/>
              </a:spcBef>
              <a:spcAft>
                <a:spcPts val="0"/>
              </a:spcAft>
              <a:buClr>
                <a:schemeClr val="dk1"/>
              </a:buClr>
              <a:buSzPts val="1400"/>
              <a:buFont typeface="Tahoma"/>
              <a:buChar char="●"/>
              <a:defRPr b="0" i="0" sz="2800" u="none" cap="none" strike="noStrike">
                <a:solidFill>
                  <a:schemeClr val="dk1"/>
                </a:solidFill>
                <a:latin typeface="Tahoma"/>
                <a:ea typeface="Tahoma"/>
                <a:cs typeface="Tahoma"/>
                <a:sym typeface="Tahoma"/>
              </a:defRPr>
            </a:lvl7pPr>
            <a:lvl8pPr indent="-317500" lvl="7" marL="3657600" marR="0" rtl="0" algn="l">
              <a:lnSpc>
                <a:spcPct val="90000"/>
              </a:lnSpc>
              <a:spcBef>
                <a:spcPts val="0"/>
              </a:spcBef>
              <a:spcAft>
                <a:spcPts val="0"/>
              </a:spcAft>
              <a:buClr>
                <a:schemeClr val="dk1"/>
              </a:buClr>
              <a:buSzPts val="1400"/>
              <a:buFont typeface="Tahoma"/>
              <a:buChar char="●"/>
              <a:defRPr b="0" i="0" sz="2800" u="none" cap="none" strike="noStrike">
                <a:solidFill>
                  <a:schemeClr val="dk1"/>
                </a:solidFill>
                <a:latin typeface="Tahoma"/>
                <a:ea typeface="Tahoma"/>
                <a:cs typeface="Tahoma"/>
                <a:sym typeface="Tahoma"/>
              </a:defRPr>
            </a:lvl8pPr>
            <a:lvl9pPr indent="-317500" lvl="8" marL="4114800" marR="0" rtl="0" algn="l">
              <a:lnSpc>
                <a:spcPct val="90000"/>
              </a:lnSpc>
              <a:spcBef>
                <a:spcPts val="0"/>
              </a:spcBef>
              <a:spcAft>
                <a:spcPts val="0"/>
              </a:spcAft>
              <a:buClr>
                <a:schemeClr val="dk1"/>
              </a:buClr>
              <a:buSzPts val="1400"/>
              <a:buFont typeface="Tahoma"/>
              <a:buChar char="●"/>
              <a:defRPr b="0" i="0" sz="2800" u="none" cap="none" strike="noStrike">
                <a:solidFill>
                  <a:schemeClr val="dk1"/>
                </a:solidFill>
                <a:latin typeface="Tahoma"/>
                <a:ea typeface="Tahoma"/>
                <a:cs typeface="Tahoma"/>
                <a:sym typeface="Tahoma"/>
              </a:defRPr>
            </a:lvl9pPr>
          </a:lstStyle>
          <a:p/>
        </p:txBody>
      </p:sp>
      <p:sp>
        <p:nvSpPr>
          <p:cNvPr id="14" name="Google Shape;14;p1"/>
          <p:cNvSpPr txBox="1"/>
          <p:nvPr>
            <p:ph idx="12" type="sldNum"/>
          </p:nvPr>
        </p:nvSpPr>
        <p:spPr>
          <a:xfrm>
            <a:off x="3009900" y="6400800"/>
            <a:ext cx="1905000" cy="457200"/>
          </a:xfrm>
          <a:prstGeom prst="rect">
            <a:avLst/>
          </a:prstGeom>
          <a:noFill/>
          <a:ln>
            <a:noFill/>
          </a:ln>
        </p:spPr>
        <p:txBody>
          <a:bodyPr anchorCtr="0" anchor="t" bIns="91425" lIns="91425" spcFirstLastPara="1" rIns="91425" wrap="square" tIns="91425">
            <a:noAutofit/>
          </a:bodyPr>
          <a:lstStyle>
            <a:lvl1pPr indent="0" lvl="0" marL="0" marR="0" rtl="0" algn="r">
              <a:buNone/>
              <a:defRPr b="0" i="0" sz="1200" u="none" cap="none" strike="noStrike">
                <a:latin typeface="Tahoma"/>
                <a:ea typeface="Tahoma"/>
                <a:cs typeface="Tahoma"/>
                <a:sym typeface="Tahoma"/>
              </a:defRPr>
            </a:lvl1pPr>
            <a:lvl2pPr indent="0" lvl="1" marL="0" marR="0" rtl="0" algn="r">
              <a:buNone/>
              <a:defRPr b="0" i="0" sz="1200" u="none" cap="none" strike="noStrike">
                <a:latin typeface="Tahoma"/>
                <a:ea typeface="Tahoma"/>
                <a:cs typeface="Tahoma"/>
                <a:sym typeface="Tahoma"/>
              </a:defRPr>
            </a:lvl2pPr>
            <a:lvl3pPr indent="0" lvl="2" marL="0" marR="0" rtl="0" algn="r">
              <a:buNone/>
              <a:defRPr b="0" i="0" sz="1200" u="none" cap="none" strike="noStrike">
                <a:latin typeface="Tahoma"/>
                <a:ea typeface="Tahoma"/>
                <a:cs typeface="Tahoma"/>
                <a:sym typeface="Tahoma"/>
              </a:defRPr>
            </a:lvl3pPr>
            <a:lvl4pPr indent="0" lvl="3" marL="0" marR="0" rtl="0" algn="r">
              <a:buNone/>
              <a:defRPr b="0" i="0" sz="1200" u="none" cap="none" strike="noStrike">
                <a:latin typeface="Tahoma"/>
                <a:ea typeface="Tahoma"/>
                <a:cs typeface="Tahoma"/>
                <a:sym typeface="Tahoma"/>
              </a:defRPr>
            </a:lvl4pPr>
            <a:lvl5pPr indent="0" lvl="4" marL="0" marR="0" rtl="0" algn="r">
              <a:buNone/>
              <a:defRPr b="0" i="0" sz="1200" u="none" cap="none" strike="noStrike">
                <a:latin typeface="Tahoma"/>
                <a:ea typeface="Tahoma"/>
                <a:cs typeface="Tahoma"/>
                <a:sym typeface="Tahoma"/>
              </a:defRPr>
            </a:lvl5pPr>
            <a:lvl6pPr indent="0" lvl="5" marL="0" marR="0" rtl="0" algn="r">
              <a:buNone/>
              <a:defRPr b="0" i="0" sz="1200" u="none" cap="none" strike="noStrike">
                <a:latin typeface="Tahoma"/>
                <a:ea typeface="Tahoma"/>
                <a:cs typeface="Tahoma"/>
                <a:sym typeface="Tahoma"/>
              </a:defRPr>
            </a:lvl6pPr>
            <a:lvl7pPr indent="0" lvl="6" marL="0" marR="0" rtl="0" algn="r">
              <a:buNone/>
              <a:defRPr b="0" i="0" sz="1200" u="none" cap="none" strike="noStrike">
                <a:latin typeface="Tahoma"/>
                <a:ea typeface="Tahoma"/>
                <a:cs typeface="Tahoma"/>
                <a:sym typeface="Tahoma"/>
              </a:defRPr>
            </a:lvl7pPr>
            <a:lvl8pPr indent="0" lvl="7" marL="0" marR="0" rtl="0" algn="r">
              <a:buNone/>
              <a:defRPr b="0" i="0" sz="1200" u="none" cap="none" strike="noStrike">
                <a:latin typeface="Tahoma"/>
                <a:ea typeface="Tahoma"/>
                <a:cs typeface="Tahoma"/>
                <a:sym typeface="Tahoma"/>
              </a:defRPr>
            </a:lvl8pPr>
            <a:lvl9pPr indent="0" lvl="8" marL="0" marR="0" rtl="0" algn="r">
              <a:buNone/>
              <a:defRPr b="0" i="0" sz="1200" u="none" cap="none" strike="noStrike">
                <a:latin typeface="Tahoma"/>
                <a:ea typeface="Tahoma"/>
                <a:cs typeface="Tahoma"/>
                <a:sym typeface="Tahoma"/>
              </a:defRPr>
            </a:lvl9pPr>
          </a:lstStyle>
          <a:p>
            <a:pPr indent="-88900" lvl="0" marL="0" rtl="0" algn="r">
              <a:spcBef>
                <a:spcPts val="0"/>
              </a:spcBef>
              <a:spcAft>
                <a:spcPts val="0"/>
              </a:spcAft>
              <a:buSzPts val="1400"/>
              <a:buChar char="●"/>
            </a:pPr>
            <a:r>
              <a:t/>
            </a:r>
            <a:endParaRPr/>
          </a:p>
          <a:p>
            <a:pPr indent="-88900" lvl="1" marL="0" rtl="0" algn="l">
              <a:spcBef>
                <a:spcPts val="0"/>
              </a:spcBef>
              <a:spcAft>
                <a:spcPts val="0"/>
              </a:spcAft>
              <a:buSzPts val="1400"/>
              <a:buChar char="○"/>
            </a:pPr>
            <a:r>
              <a:t/>
            </a:r>
            <a:endParaRPr sz="1400">
              <a:latin typeface="Arial"/>
              <a:ea typeface="Arial"/>
              <a:cs typeface="Arial"/>
              <a:sym typeface="Arial"/>
            </a:endParaRPr>
          </a:p>
          <a:p>
            <a:pPr indent="-88900" lvl="2" marL="0" rtl="0" algn="l">
              <a:spcBef>
                <a:spcPts val="0"/>
              </a:spcBef>
              <a:spcAft>
                <a:spcPts val="0"/>
              </a:spcAft>
              <a:buSzPts val="1400"/>
              <a:buChar char="■"/>
            </a:pPr>
            <a:r>
              <a:t/>
            </a:r>
            <a:endParaRPr sz="1400">
              <a:latin typeface="Arial"/>
              <a:ea typeface="Arial"/>
              <a:cs typeface="Arial"/>
              <a:sym typeface="Arial"/>
            </a:endParaRPr>
          </a:p>
          <a:p>
            <a:pPr indent="-88900" lvl="3" marL="0" rtl="0" algn="l">
              <a:spcBef>
                <a:spcPts val="0"/>
              </a:spcBef>
              <a:spcAft>
                <a:spcPts val="0"/>
              </a:spcAft>
              <a:buSzPts val="1400"/>
              <a:buChar char="●"/>
            </a:pPr>
            <a:r>
              <a:t/>
            </a:r>
            <a:endParaRPr sz="1400">
              <a:latin typeface="Arial"/>
              <a:ea typeface="Arial"/>
              <a:cs typeface="Arial"/>
              <a:sym typeface="Arial"/>
            </a:endParaRPr>
          </a:p>
          <a:p>
            <a:pPr indent="-88900" lvl="4" marL="0" rtl="0" algn="l">
              <a:spcBef>
                <a:spcPts val="0"/>
              </a:spcBef>
              <a:spcAft>
                <a:spcPts val="0"/>
              </a:spcAft>
              <a:buSzPts val="1400"/>
              <a:buChar char="○"/>
            </a:pPr>
            <a:r>
              <a:t/>
            </a:r>
            <a:endParaRPr sz="1400">
              <a:latin typeface="Arial"/>
              <a:ea typeface="Arial"/>
              <a:cs typeface="Arial"/>
              <a:sym typeface="Arial"/>
            </a:endParaRPr>
          </a:p>
          <a:p>
            <a:pPr indent="-88900" lvl="5" marL="0" rtl="0" algn="l">
              <a:spcBef>
                <a:spcPts val="0"/>
              </a:spcBef>
              <a:spcAft>
                <a:spcPts val="0"/>
              </a:spcAft>
              <a:buSzPts val="1400"/>
              <a:buChar char="■"/>
            </a:pPr>
            <a:r>
              <a:t/>
            </a:r>
            <a:endParaRPr sz="1400">
              <a:latin typeface="Arial"/>
              <a:ea typeface="Arial"/>
              <a:cs typeface="Arial"/>
              <a:sym typeface="Arial"/>
            </a:endParaRPr>
          </a:p>
          <a:p>
            <a:pPr indent="-88900" lvl="6" marL="0" rtl="0" algn="l">
              <a:spcBef>
                <a:spcPts val="0"/>
              </a:spcBef>
              <a:spcAft>
                <a:spcPts val="0"/>
              </a:spcAft>
              <a:buSzPts val="1400"/>
              <a:buChar char="●"/>
            </a:pPr>
            <a:r>
              <a:t/>
            </a:r>
            <a:endParaRPr sz="1400">
              <a:latin typeface="Arial"/>
              <a:ea typeface="Arial"/>
              <a:cs typeface="Arial"/>
              <a:sym typeface="Arial"/>
            </a:endParaRPr>
          </a:p>
          <a:p>
            <a:pPr indent="-88900" lvl="7" marL="0" rtl="0" algn="l">
              <a:spcBef>
                <a:spcPts val="0"/>
              </a:spcBef>
              <a:spcAft>
                <a:spcPts val="0"/>
              </a:spcAft>
              <a:buSzPts val="1400"/>
              <a:buChar char="○"/>
            </a:pPr>
            <a:r>
              <a:t/>
            </a:r>
            <a:endParaRPr sz="1400">
              <a:latin typeface="Arial"/>
              <a:ea typeface="Arial"/>
              <a:cs typeface="Arial"/>
              <a:sym typeface="Arial"/>
            </a:endParaRPr>
          </a:p>
          <a:p>
            <a:pPr indent="-88900" lvl="8" marL="0" rtl="0" algn="l">
              <a:spcBef>
                <a:spcPts val="0"/>
              </a:spcBef>
              <a:spcAft>
                <a:spcPts val="0"/>
              </a:spcAft>
              <a:buSzPts val="1400"/>
              <a:buChar char="■"/>
            </a:pPr>
            <a:r>
              <a:t/>
            </a:r>
            <a:endParaRPr sz="1400">
              <a:latin typeface="Arial"/>
              <a:ea typeface="Arial"/>
              <a:cs typeface="Arial"/>
              <a:sym typeface="Arial"/>
            </a:endParaRPr>
          </a:p>
        </p:txBody>
      </p:sp>
      <p:cxnSp>
        <p:nvCxnSpPr>
          <p:cNvPr id="15" name="Google Shape;15;p1"/>
          <p:cNvCxnSpPr/>
          <p:nvPr/>
        </p:nvCxnSpPr>
        <p:spPr>
          <a:xfrm>
            <a:off x="0" y="495300"/>
            <a:ext cx="8220075" cy="0"/>
          </a:xfrm>
          <a:prstGeom prst="straightConnector1">
            <a:avLst/>
          </a:prstGeom>
          <a:noFill/>
          <a:ln cap="rnd" cmpd="sng" w="101600">
            <a:solidFill>
              <a:schemeClr val="dk1"/>
            </a:solidFill>
            <a:prstDash val="solid"/>
            <a:miter lim="8000"/>
            <a:headEnd len="sm" w="sm" type="none"/>
            <a:tailEnd len="sm" w="sm" type="none"/>
          </a:ln>
        </p:spPr>
      </p:cxnSp>
      <p:pic>
        <p:nvPicPr>
          <p:cNvPr id="16" name="Google Shape;16;p1"/>
          <p:cNvPicPr preferRelativeResize="0"/>
          <p:nvPr/>
        </p:nvPicPr>
        <p:blipFill>
          <a:blip r:embed="rId2">
            <a:alphaModFix/>
          </a:blip>
          <a:stretch>
            <a:fillRect/>
          </a:stretch>
        </p:blipFill>
        <p:spPr>
          <a:xfrm>
            <a:off x="7585075" y="6043612"/>
            <a:ext cx="1403350" cy="641350"/>
          </a:xfrm>
          <a:prstGeom prst="rect">
            <a:avLst/>
          </a:prstGeom>
          <a:noFill/>
          <a:ln>
            <a:noFill/>
          </a:ln>
        </p:spPr>
      </p:pic>
      <p:pic>
        <p:nvPicPr>
          <p:cNvPr id="17" name="Google Shape;17;p1"/>
          <p:cNvPicPr preferRelativeResize="0"/>
          <p:nvPr/>
        </p:nvPicPr>
        <p:blipFill>
          <a:blip r:embed="rId3">
            <a:alphaModFix/>
          </a:blip>
          <a:stretch>
            <a:fillRect/>
          </a:stretch>
        </p:blipFill>
        <p:spPr>
          <a:xfrm>
            <a:off x="123825" y="5878512"/>
            <a:ext cx="1971675" cy="841375"/>
          </a:xfrm>
          <a:prstGeom prst="rect">
            <a:avLst/>
          </a:prstGeom>
          <a:noFill/>
          <a:ln>
            <a:noFill/>
          </a:ln>
        </p:spPr>
      </p:pic>
      <p:sp>
        <p:nvSpPr>
          <p:cNvPr id="18" name="Google Shape;18;p1"/>
          <p:cNvSpPr txBox="1"/>
          <p:nvPr/>
        </p:nvSpPr>
        <p:spPr>
          <a:xfrm>
            <a:off x="166687" y="188912"/>
            <a:ext cx="7121525" cy="2444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500"/>
              </a:spcBef>
              <a:spcAft>
                <a:spcPts val="0"/>
              </a:spcAft>
              <a:buClr>
                <a:schemeClr val="dk1"/>
              </a:buClr>
              <a:buFont typeface="Arial"/>
              <a:buNone/>
            </a:pPr>
            <a:r>
              <a:rPr b="1" i="0" lang="en-US" sz="1000" u="none" cap="none" strike="noStrike">
                <a:solidFill>
                  <a:srgbClr val="2C3972"/>
                </a:solidFill>
                <a:latin typeface="Arial"/>
                <a:ea typeface="Arial"/>
                <a:cs typeface="Arial"/>
                <a:sym typeface="Arial"/>
              </a:rPr>
              <a:t>Federal Highway Administration University Course on Bicycle and Pedestrian Transportation</a:t>
            </a:r>
            <a:r>
              <a:rPr b="0" i="0" lang="en-US" sz="1000" u="none" cap="none" strike="noStrike">
                <a:solidFill>
                  <a:srgbClr val="2C3972"/>
                </a:solidFill>
                <a:latin typeface="Arial"/>
                <a:ea typeface="Arial"/>
                <a:cs typeface="Arial"/>
                <a:sym typeface="Arial"/>
              </a:rPr>
              <a:t> </a:t>
            </a:r>
            <a:endParaRPr b="0" i="0" sz="24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 name="Shape 38"/>
        <p:cNvGrpSpPr/>
        <p:nvPr/>
      </p:nvGrpSpPr>
      <p:grpSpPr>
        <a:xfrm>
          <a:off x="0" y="0"/>
          <a:ext cx="0" cy="0"/>
          <a:chOff x="0" y="0"/>
          <a:chExt cx="0" cy="0"/>
        </a:xfrm>
      </p:grpSpPr>
      <p:sp>
        <p:nvSpPr>
          <p:cNvPr id="39" name="Google Shape;39;p5"/>
          <p:cNvSpPr txBox="1"/>
          <p:nvPr/>
        </p:nvSpPr>
        <p:spPr>
          <a:xfrm>
            <a:off x="685800" y="108585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Impact"/>
              <a:buNone/>
            </a:pPr>
            <a:r>
              <a:rPr b="0" i="0" lang="en-US" sz="3600" u="none" cap="none" strike="noStrike">
                <a:solidFill>
                  <a:srgbClr val="D0282B"/>
                </a:solidFill>
                <a:latin typeface="Impact"/>
                <a:ea typeface="Impact"/>
                <a:cs typeface="Impact"/>
                <a:sym typeface="Impact"/>
              </a:rPr>
              <a:t>Comprehensive Approach:</a:t>
            </a:r>
            <a:br>
              <a:rPr b="0" i="0" lang="en-US" sz="3600" u="none" cap="none" strike="noStrike">
                <a:solidFill>
                  <a:srgbClr val="D0282B"/>
                </a:solidFill>
                <a:latin typeface="Impact"/>
                <a:ea typeface="Impact"/>
                <a:cs typeface="Impact"/>
                <a:sym typeface="Impact"/>
              </a:rPr>
            </a:br>
            <a:r>
              <a:rPr b="0" i="0" lang="en-US" sz="3600" u="none" cap="none" strike="noStrike">
                <a:solidFill>
                  <a:srgbClr val="D0282B"/>
                </a:solidFill>
                <a:latin typeface="Impact"/>
                <a:ea typeface="Impact"/>
                <a:cs typeface="Impact"/>
                <a:sym typeface="Impact"/>
              </a:rPr>
              <a:t>The 5 E’s</a:t>
            </a:r>
            <a:endParaRPr b="0" i="0" sz="2400" u="none" cap="none" strike="noStrike">
              <a:solidFill>
                <a:schemeClr val="dk1"/>
              </a:solidFill>
              <a:latin typeface="Times New Roman"/>
              <a:ea typeface="Times New Roman"/>
              <a:cs typeface="Times New Roman"/>
              <a:sym typeface="Times New Roman"/>
            </a:endParaRPr>
          </a:p>
        </p:txBody>
      </p:sp>
      <p:sp>
        <p:nvSpPr>
          <p:cNvPr id="40" name="Google Shape;40;p5"/>
          <p:cNvSpPr txBox="1"/>
          <p:nvPr/>
        </p:nvSpPr>
        <p:spPr>
          <a:xfrm>
            <a:off x="1371600" y="5543550"/>
            <a:ext cx="6400800" cy="838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0" i="0" lang="en-US" sz="2800" u="none" cap="none" strike="noStrike">
                <a:solidFill>
                  <a:schemeClr val="dk1"/>
                </a:solidFill>
                <a:latin typeface="Tahoma"/>
                <a:ea typeface="Tahoma"/>
                <a:cs typeface="Tahoma"/>
                <a:sym typeface="Tahoma"/>
              </a:rPr>
              <a:t>Lesson 24</a:t>
            </a:r>
            <a:endParaRPr b="0" i="0" sz="2400" u="none" cap="none" strike="noStrike">
              <a:solidFill>
                <a:schemeClr val="dk1"/>
              </a:solidFill>
              <a:latin typeface="Times New Roman"/>
              <a:ea typeface="Times New Roman"/>
              <a:cs typeface="Times New Roman"/>
              <a:sym typeface="Times New Roman"/>
            </a:endParaRPr>
          </a:p>
        </p:txBody>
      </p:sp>
      <p:pic>
        <p:nvPicPr>
          <p:cNvPr id="41" name="Google Shape;41;p5"/>
          <p:cNvPicPr preferRelativeResize="0"/>
          <p:nvPr/>
        </p:nvPicPr>
        <p:blipFill>
          <a:blip r:embed="rId3">
            <a:alphaModFix/>
          </a:blip>
          <a:stretch>
            <a:fillRect/>
          </a:stretch>
        </p:blipFill>
        <p:spPr>
          <a:xfrm>
            <a:off x="2590800" y="2403475"/>
            <a:ext cx="3962400" cy="3063875"/>
          </a:xfrm>
          <a:prstGeom prst="rect">
            <a:avLst/>
          </a:prstGeom>
          <a:noFill/>
          <a:ln>
            <a:noFill/>
          </a:ln>
        </p:spPr>
      </p:pic>
      <p:sp>
        <p:nvSpPr>
          <p:cNvPr id="42" name="Google Shape;42;p5"/>
          <p:cNvSpPr txBox="1"/>
          <p:nvPr/>
        </p:nvSpPr>
        <p:spPr>
          <a:xfrm>
            <a:off x="163512" y="290512"/>
            <a:ext cx="2667000" cy="379412"/>
          </a:xfrm>
          <a:prstGeom prst="rect">
            <a:avLst/>
          </a:prstGeom>
          <a:noFill/>
          <a:ln>
            <a:noFill/>
          </a:ln>
        </p:spPr>
        <p:txBody>
          <a:bodyPr anchorCtr="0" anchor="t" bIns="45700" lIns="91425" spcFirstLastPara="1" rIns="91425" wrap="square" tIns="45700">
            <a:noAutofit/>
          </a:bodyPr>
          <a:lstStyle/>
          <a:p>
            <a:pPr indent="0" lvl="0" marL="0" marR="0" rtl="0" algn="l">
              <a:lnSpc>
                <a:spcPct val="210000"/>
              </a:lnSpc>
              <a:spcBef>
                <a:spcPts val="700"/>
              </a:spcBef>
              <a:spcAft>
                <a:spcPts val="0"/>
              </a:spcAft>
              <a:buClr>
                <a:schemeClr val="dk1"/>
              </a:buClr>
              <a:buFont typeface="Arial"/>
              <a:buNone/>
            </a:pPr>
            <a:r>
              <a:rPr b="1" baseline="30000" i="0" lang="en-US" sz="1400" u="none" cap="none" strike="noStrike">
                <a:solidFill>
                  <a:srgbClr val="2C3972"/>
                </a:solidFill>
                <a:latin typeface="Arial"/>
                <a:ea typeface="Arial"/>
                <a:cs typeface="Arial"/>
                <a:sym typeface="Arial"/>
              </a:rPr>
              <a:t>Publication No. FHWA-HRT-05-132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 name="Shape 47"/>
        <p:cNvGrpSpPr/>
        <p:nvPr/>
      </p:nvGrpSpPr>
      <p:grpSpPr>
        <a:xfrm>
          <a:off x="0" y="0"/>
          <a:ext cx="0" cy="0"/>
          <a:chOff x="0" y="0"/>
          <a:chExt cx="0" cy="0"/>
        </a:xfrm>
      </p:grpSpPr>
      <p:sp>
        <p:nvSpPr>
          <p:cNvPr id="48" name="Google Shape;48;p6"/>
          <p:cNvSpPr txBox="1"/>
          <p:nvPr>
            <p:ph type="title"/>
          </p:nvPr>
        </p:nvSpPr>
        <p:spPr>
          <a:xfrm>
            <a:off x="995362" y="1006475"/>
            <a:ext cx="7878762" cy="942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0282B"/>
              </a:buClr>
              <a:buFont typeface="Impact"/>
              <a:buNone/>
            </a:pPr>
            <a:r>
              <a:rPr b="0" i="0" lang="en-US" sz="3600" u="none" cap="none" strike="noStrike">
                <a:solidFill>
                  <a:srgbClr val="D0282B"/>
                </a:solidFill>
                <a:latin typeface="Impact"/>
                <a:ea typeface="Impact"/>
                <a:cs typeface="Impact"/>
                <a:sym typeface="Impact"/>
              </a:rPr>
              <a:t>Lesson Outline</a:t>
            </a:r>
            <a:endParaRPr b="0" i="0" sz="3600" u="none" cap="none" strike="noStrike">
              <a:solidFill>
                <a:srgbClr val="D0282B"/>
              </a:solidFill>
              <a:latin typeface="Impact"/>
              <a:ea typeface="Impact"/>
              <a:cs typeface="Impact"/>
              <a:sym typeface="Impact"/>
            </a:endParaRPr>
          </a:p>
        </p:txBody>
      </p:sp>
      <p:sp>
        <p:nvSpPr>
          <p:cNvPr id="49" name="Google Shape;49;p6"/>
          <p:cNvSpPr txBox="1"/>
          <p:nvPr>
            <p:ph idx="1" type="body"/>
          </p:nvPr>
        </p:nvSpPr>
        <p:spPr>
          <a:xfrm>
            <a:off x="1071562" y="2122487"/>
            <a:ext cx="7567612" cy="39481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840"/>
              </a:spcBef>
              <a:spcAft>
                <a:spcPts val="0"/>
              </a:spcAft>
              <a:buClr>
                <a:schemeClr val="dk1"/>
              </a:buClr>
              <a:buSzPts val="1700"/>
              <a:buFont typeface="Tahoma"/>
              <a:buChar char="●"/>
            </a:pPr>
            <a:r>
              <a:rPr b="0" i="0" lang="en-US" sz="2800" u="none" cap="none" strike="noStrike">
                <a:solidFill>
                  <a:schemeClr val="dk1"/>
                </a:solidFill>
                <a:latin typeface="Tahoma"/>
                <a:ea typeface="Tahoma"/>
                <a:cs typeface="Tahoma"/>
                <a:sym typeface="Tahoma"/>
              </a:rPr>
              <a:t>Engineering practices.</a:t>
            </a:r>
            <a:endParaRPr b="0" i="0" sz="28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550"/>
              <a:buFont typeface="Tahoma"/>
              <a:buChar char="●"/>
            </a:pPr>
            <a:r>
              <a:rPr b="0" i="0" lang="en-US" sz="2600" u="none" cap="none" strike="noStrike">
                <a:solidFill>
                  <a:schemeClr val="dk1"/>
                </a:solidFill>
                <a:latin typeface="Tahoma"/>
                <a:ea typeface="Tahoma"/>
                <a:cs typeface="Tahoma"/>
                <a:sym typeface="Tahoma"/>
              </a:rPr>
              <a:t>Covered in previous lessons.</a:t>
            </a:r>
            <a:endParaRPr b="0" i="0" sz="26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700"/>
              <a:buFont typeface="Tahoma"/>
              <a:buChar char="●"/>
            </a:pPr>
            <a:r>
              <a:rPr b="0" i="0" lang="en-US" sz="2800" u="none" cap="none" strike="noStrike">
                <a:solidFill>
                  <a:schemeClr val="dk1"/>
                </a:solidFill>
                <a:latin typeface="Tahoma"/>
                <a:ea typeface="Tahoma"/>
                <a:cs typeface="Tahoma"/>
                <a:sym typeface="Tahoma"/>
              </a:rPr>
              <a:t>Education strategies.</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700"/>
              <a:buFont typeface="Tahoma"/>
              <a:buChar char="●"/>
            </a:pPr>
            <a:r>
              <a:rPr b="0" i="0" lang="en-US" sz="2800" u="none" cap="none" strike="noStrike">
                <a:solidFill>
                  <a:schemeClr val="dk1"/>
                </a:solidFill>
                <a:latin typeface="Tahoma"/>
                <a:ea typeface="Tahoma"/>
                <a:cs typeface="Tahoma"/>
                <a:sym typeface="Tahoma"/>
              </a:rPr>
              <a:t>Enforcement practices.</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700"/>
              <a:buFont typeface="Tahoma"/>
              <a:buChar char="●"/>
            </a:pPr>
            <a:r>
              <a:rPr b="0" i="0" lang="en-US" sz="2800" u="none" cap="none" strike="noStrike">
                <a:solidFill>
                  <a:schemeClr val="dk1"/>
                </a:solidFill>
                <a:latin typeface="Tahoma"/>
                <a:ea typeface="Tahoma"/>
                <a:cs typeface="Tahoma"/>
                <a:sym typeface="Tahoma"/>
              </a:rPr>
              <a:t>Encouragement strategies.</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700"/>
              <a:buFont typeface="Tahoma"/>
              <a:buChar char="●"/>
            </a:pPr>
            <a:r>
              <a:rPr b="0" i="0" lang="en-US" sz="2800" u="none" cap="none" strike="noStrike">
                <a:solidFill>
                  <a:schemeClr val="dk1"/>
                </a:solidFill>
                <a:latin typeface="Tahoma"/>
                <a:ea typeface="Tahoma"/>
                <a:cs typeface="Tahoma"/>
                <a:sym typeface="Tahoma"/>
              </a:rPr>
              <a:t>Program evaluation.</a:t>
            </a:r>
            <a:endParaRPr b="0" i="0" sz="2800" u="none" cap="none" strike="noStrike">
              <a:solidFill>
                <a:schemeClr val="dk1"/>
              </a:solidFill>
              <a:latin typeface="Tahoma"/>
              <a:ea typeface="Tahoma"/>
              <a:cs typeface="Tahoma"/>
              <a:sym typeface="Tahoma"/>
            </a:endParaRPr>
          </a:p>
        </p:txBody>
      </p:sp>
      <p:sp>
        <p:nvSpPr>
          <p:cNvPr id="50" name="Google Shape;50;p6"/>
          <p:cNvSpPr txBox="1"/>
          <p:nvPr>
            <p:ph idx="12" type="sldNum"/>
          </p:nvPr>
        </p:nvSpPr>
        <p:spPr>
          <a:xfrm>
            <a:off x="3009900" y="64008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 name="Shape 55"/>
        <p:cNvGrpSpPr/>
        <p:nvPr/>
      </p:nvGrpSpPr>
      <p:grpSpPr>
        <a:xfrm>
          <a:off x="0" y="0"/>
          <a:ext cx="0" cy="0"/>
          <a:chOff x="0" y="0"/>
          <a:chExt cx="0" cy="0"/>
        </a:xfrm>
      </p:grpSpPr>
      <p:sp>
        <p:nvSpPr>
          <p:cNvPr id="56" name="Google Shape;56;p7"/>
          <p:cNvSpPr txBox="1"/>
          <p:nvPr>
            <p:ph type="title"/>
          </p:nvPr>
        </p:nvSpPr>
        <p:spPr>
          <a:xfrm>
            <a:off x="631825" y="796925"/>
            <a:ext cx="7878762" cy="942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0282B"/>
              </a:buClr>
              <a:buFont typeface="Impact"/>
              <a:buNone/>
            </a:pPr>
            <a:r>
              <a:rPr b="0" i="0" lang="en-US" sz="3600" u="none" cap="none" strike="noStrike">
                <a:solidFill>
                  <a:srgbClr val="D0282B"/>
                </a:solidFill>
                <a:latin typeface="Impact"/>
                <a:ea typeface="Impact"/>
                <a:cs typeface="Impact"/>
                <a:sym typeface="Impact"/>
              </a:rPr>
              <a:t>Comprehensive Approach</a:t>
            </a:r>
            <a:endParaRPr b="0" i="0" sz="3600" u="none" cap="none" strike="noStrike">
              <a:solidFill>
                <a:srgbClr val="D0282B"/>
              </a:solidFill>
              <a:latin typeface="Impact"/>
              <a:ea typeface="Impact"/>
              <a:cs typeface="Impact"/>
              <a:sym typeface="Impact"/>
            </a:endParaRPr>
          </a:p>
        </p:txBody>
      </p:sp>
      <p:sp>
        <p:nvSpPr>
          <p:cNvPr id="57" name="Google Shape;57;p7"/>
          <p:cNvSpPr txBox="1"/>
          <p:nvPr>
            <p:ph idx="1" type="body"/>
          </p:nvPr>
        </p:nvSpPr>
        <p:spPr>
          <a:xfrm>
            <a:off x="736600" y="1600200"/>
            <a:ext cx="4495800" cy="4495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72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Collaborate with variety of stakeholders:</a:t>
            </a:r>
            <a:endParaRPr b="0" i="0" sz="28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300"/>
              <a:buFont typeface="Tahoma"/>
              <a:buChar char="●"/>
            </a:pPr>
            <a:r>
              <a:rPr b="1" i="0" lang="en-US" sz="2200" u="none" cap="none" strike="noStrike">
                <a:solidFill>
                  <a:schemeClr val="dk1"/>
                </a:solidFill>
                <a:latin typeface="Tahoma"/>
                <a:ea typeface="Tahoma"/>
                <a:cs typeface="Tahoma"/>
                <a:sym typeface="Tahoma"/>
              </a:rPr>
              <a:t>Public works.</a:t>
            </a:r>
            <a:endParaRPr b="0" i="0" sz="26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300"/>
              <a:buFont typeface="Tahoma"/>
              <a:buChar char="●"/>
            </a:pPr>
            <a:r>
              <a:rPr b="1" i="0" lang="en-US" sz="2200" u="none" cap="none" strike="noStrike">
                <a:solidFill>
                  <a:schemeClr val="dk1"/>
                </a:solidFill>
                <a:latin typeface="Tahoma"/>
                <a:ea typeface="Tahoma"/>
                <a:cs typeface="Tahoma"/>
                <a:sym typeface="Tahoma"/>
              </a:rPr>
              <a:t>Police.</a:t>
            </a:r>
            <a:endParaRPr b="0" i="0" sz="26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300"/>
              <a:buFont typeface="Tahoma"/>
              <a:buChar char="●"/>
            </a:pPr>
            <a:r>
              <a:rPr b="1" i="0" lang="en-US" sz="2200" u="none" cap="none" strike="noStrike">
                <a:solidFill>
                  <a:schemeClr val="dk1"/>
                </a:solidFill>
                <a:latin typeface="Tahoma"/>
                <a:ea typeface="Tahoma"/>
                <a:cs typeface="Tahoma"/>
                <a:sym typeface="Tahoma"/>
              </a:rPr>
              <a:t>School district.</a:t>
            </a:r>
            <a:endParaRPr b="0" i="0" sz="26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300"/>
              <a:buFont typeface="Tahoma"/>
              <a:buChar char="●"/>
            </a:pPr>
            <a:r>
              <a:rPr b="1" i="0" lang="en-US" sz="2200" u="none" cap="none" strike="noStrike">
                <a:solidFill>
                  <a:schemeClr val="dk1"/>
                </a:solidFill>
                <a:latin typeface="Tahoma"/>
                <a:ea typeface="Tahoma"/>
                <a:cs typeface="Tahoma"/>
                <a:sym typeface="Tahoma"/>
              </a:rPr>
              <a:t>Public health.</a:t>
            </a:r>
            <a:endParaRPr b="0" i="0" sz="26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300"/>
              <a:buFont typeface="Tahoma"/>
              <a:buChar char="●"/>
            </a:pPr>
            <a:r>
              <a:rPr b="1" i="0" lang="en-US" sz="2200" u="none" cap="none" strike="noStrike">
                <a:solidFill>
                  <a:schemeClr val="dk1"/>
                </a:solidFill>
                <a:latin typeface="Tahoma"/>
                <a:ea typeface="Tahoma"/>
                <a:cs typeface="Tahoma"/>
                <a:sym typeface="Tahoma"/>
              </a:rPr>
              <a:t>General public.</a:t>
            </a:r>
            <a:endParaRPr b="0" i="0" sz="26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300"/>
              <a:buFont typeface="Tahoma"/>
              <a:buChar char="●"/>
            </a:pPr>
            <a:r>
              <a:rPr b="1" i="0" lang="en-US" sz="2200" u="none" cap="none" strike="noStrike">
                <a:solidFill>
                  <a:schemeClr val="dk1"/>
                </a:solidFill>
                <a:latin typeface="Tahoma"/>
                <a:ea typeface="Tahoma"/>
                <a:cs typeface="Tahoma"/>
                <a:sym typeface="Tahoma"/>
              </a:rPr>
              <a:t>Bicyclists and pedestrians.</a:t>
            </a:r>
            <a:endParaRPr b="0" i="0" sz="26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300"/>
              <a:buFont typeface="Tahoma"/>
              <a:buChar char="●"/>
            </a:pPr>
            <a:r>
              <a:rPr b="1" i="0" lang="en-US" sz="2200" u="none" cap="none" strike="noStrike">
                <a:solidFill>
                  <a:schemeClr val="dk1"/>
                </a:solidFill>
                <a:latin typeface="Tahoma"/>
                <a:ea typeface="Tahoma"/>
                <a:cs typeface="Tahoma"/>
                <a:sym typeface="Tahoma"/>
              </a:rPr>
              <a:t>Etc.…</a:t>
            </a:r>
            <a:endParaRPr b="0" i="0" sz="2600" u="none" cap="none" strike="noStrike"/>
          </a:p>
        </p:txBody>
      </p:sp>
      <p:sp>
        <p:nvSpPr>
          <p:cNvPr id="58" name="Google Shape;58;p7"/>
          <p:cNvSpPr/>
          <p:nvPr/>
        </p:nvSpPr>
        <p:spPr>
          <a:xfrm>
            <a:off x="0" y="1957387"/>
            <a:ext cx="9144000" cy="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pic>
        <p:nvPicPr>
          <p:cNvPr id="59" name="Google Shape;59;p7"/>
          <p:cNvPicPr preferRelativeResize="0"/>
          <p:nvPr/>
        </p:nvPicPr>
        <p:blipFill>
          <a:blip r:embed="rId3">
            <a:alphaModFix/>
          </a:blip>
          <a:stretch>
            <a:fillRect/>
          </a:stretch>
        </p:blipFill>
        <p:spPr>
          <a:xfrm>
            <a:off x="4724400" y="2184400"/>
            <a:ext cx="3962400" cy="2616200"/>
          </a:xfrm>
          <a:prstGeom prst="rect">
            <a:avLst/>
          </a:prstGeom>
          <a:noFill/>
          <a:ln>
            <a:noFill/>
          </a:ln>
        </p:spPr>
      </p:pic>
      <p:sp>
        <p:nvSpPr>
          <p:cNvPr id="60" name="Google Shape;60;p7"/>
          <p:cNvSpPr txBox="1"/>
          <p:nvPr>
            <p:ph idx="12" type="sldNum"/>
          </p:nvPr>
        </p:nvSpPr>
        <p:spPr>
          <a:xfrm>
            <a:off x="3009900" y="64008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 name="Shape 65"/>
        <p:cNvGrpSpPr/>
        <p:nvPr/>
      </p:nvGrpSpPr>
      <p:grpSpPr>
        <a:xfrm>
          <a:off x="0" y="0"/>
          <a:ext cx="0" cy="0"/>
          <a:chOff x="0" y="0"/>
          <a:chExt cx="0" cy="0"/>
        </a:xfrm>
      </p:grpSpPr>
      <p:sp>
        <p:nvSpPr>
          <p:cNvPr id="66" name="Google Shape;66;p8"/>
          <p:cNvSpPr txBox="1"/>
          <p:nvPr>
            <p:ph type="title"/>
          </p:nvPr>
        </p:nvSpPr>
        <p:spPr>
          <a:xfrm>
            <a:off x="995362" y="1006475"/>
            <a:ext cx="7878762" cy="9429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0282B"/>
              </a:buClr>
              <a:buFont typeface="Impact"/>
              <a:buNone/>
            </a:pPr>
            <a:r>
              <a:rPr b="0" i="0" lang="en-US" sz="3600" u="none" cap="none" strike="noStrike">
                <a:solidFill>
                  <a:srgbClr val="D0282B"/>
                </a:solidFill>
                <a:latin typeface="Impact"/>
                <a:ea typeface="Impact"/>
                <a:cs typeface="Impact"/>
                <a:sym typeface="Impact"/>
              </a:rPr>
              <a:t>Education Strategies</a:t>
            </a:r>
            <a:endParaRPr b="0" i="0" sz="3600" u="none" cap="none" strike="noStrike">
              <a:solidFill>
                <a:srgbClr val="D0282B"/>
              </a:solidFill>
              <a:latin typeface="Impact"/>
              <a:ea typeface="Impact"/>
              <a:cs typeface="Impact"/>
              <a:sym typeface="Impact"/>
            </a:endParaRPr>
          </a:p>
        </p:txBody>
      </p:sp>
      <p:sp>
        <p:nvSpPr>
          <p:cNvPr id="67" name="Google Shape;67;p8"/>
          <p:cNvSpPr txBox="1"/>
          <p:nvPr>
            <p:ph idx="1" type="body"/>
          </p:nvPr>
        </p:nvSpPr>
        <p:spPr>
          <a:xfrm>
            <a:off x="1146175" y="2122487"/>
            <a:ext cx="3214687" cy="39481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24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Walking and biking skills for children.</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Adult bicycle and pedestrian safety.</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Motorist awareness.</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Targeted safety messages.</a:t>
            </a:r>
            <a:endParaRPr b="0" i="0" sz="2800" u="none" cap="none" strike="noStrike">
              <a:solidFill>
                <a:schemeClr val="dk1"/>
              </a:solidFill>
              <a:latin typeface="Tahoma"/>
              <a:ea typeface="Tahoma"/>
              <a:cs typeface="Tahoma"/>
              <a:sym typeface="Tahoma"/>
            </a:endParaRPr>
          </a:p>
        </p:txBody>
      </p:sp>
      <p:pic>
        <p:nvPicPr>
          <p:cNvPr id="68" name="Google Shape;68;p8"/>
          <p:cNvPicPr preferRelativeResize="0"/>
          <p:nvPr/>
        </p:nvPicPr>
        <p:blipFill>
          <a:blip r:embed="rId3">
            <a:alphaModFix/>
          </a:blip>
          <a:stretch>
            <a:fillRect/>
          </a:stretch>
        </p:blipFill>
        <p:spPr>
          <a:xfrm>
            <a:off x="4419600" y="2057400"/>
            <a:ext cx="4267200" cy="2838450"/>
          </a:xfrm>
          <a:prstGeom prst="rect">
            <a:avLst/>
          </a:prstGeom>
          <a:noFill/>
          <a:ln>
            <a:noFill/>
          </a:ln>
        </p:spPr>
      </p:pic>
      <p:sp>
        <p:nvSpPr>
          <p:cNvPr id="69" name="Google Shape;69;p8"/>
          <p:cNvSpPr txBox="1"/>
          <p:nvPr>
            <p:ph idx="12" type="sldNum"/>
          </p:nvPr>
        </p:nvSpPr>
        <p:spPr>
          <a:xfrm>
            <a:off x="3009900" y="64008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 name="Shape 74"/>
        <p:cNvGrpSpPr/>
        <p:nvPr/>
      </p:nvGrpSpPr>
      <p:grpSpPr>
        <a:xfrm>
          <a:off x="0" y="0"/>
          <a:ext cx="0" cy="0"/>
          <a:chOff x="0" y="0"/>
          <a:chExt cx="0" cy="0"/>
        </a:xfrm>
      </p:grpSpPr>
      <p:sp>
        <p:nvSpPr>
          <p:cNvPr id="75" name="Google Shape;75;p9"/>
          <p:cNvSpPr txBox="1"/>
          <p:nvPr>
            <p:ph type="title"/>
          </p:nvPr>
        </p:nvSpPr>
        <p:spPr>
          <a:xfrm>
            <a:off x="995362" y="1006475"/>
            <a:ext cx="7878762" cy="9429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0282B"/>
              </a:buClr>
              <a:buFont typeface="Impact"/>
              <a:buNone/>
            </a:pPr>
            <a:r>
              <a:rPr b="0" i="0" lang="en-US" sz="3600" u="none" cap="none" strike="noStrike">
                <a:solidFill>
                  <a:srgbClr val="D0282B"/>
                </a:solidFill>
                <a:latin typeface="Impact"/>
                <a:ea typeface="Impact"/>
                <a:cs typeface="Impact"/>
                <a:sym typeface="Impact"/>
              </a:rPr>
              <a:t>Enforcement Strategies</a:t>
            </a:r>
            <a:endParaRPr b="0" i="0" sz="3600" u="none" cap="none" strike="noStrike">
              <a:solidFill>
                <a:srgbClr val="D0282B"/>
              </a:solidFill>
              <a:latin typeface="Impact"/>
              <a:ea typeface="Impact"/>
              <a:cs typeface="Impact"/>
              <a:sym typeface="Impact"/>
            </a:endParaRPr>
          </a:p>
        </p:txBody>
      </p:sp>
      <p:sp>
        <p:nvSpPr>
          <p:cNvPr id="76" name="Google Shape;76;p9"/>
          <p:cNvSpPr txBox="1"/>
          <p:nvPr>
            <p:ph idx="1" type="body"/>
          </p:nvPr>
        </p:nvSpPr>
        <p:spPr>
          <a:xfrm>
            <a:off x="1120775" y="2122487"/>
            <a:ext cx="3709987" cy="39481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24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Enforce pedestrian/bike laws.</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Review/modify existing laws.</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Review/modify young violator practices.</a:t>
            </a:r>
            <a:endParaRPr b="0" i="0" sz="2800" u="none" cap="none" strike="noStrike">
              <a:solidFill>
                <a:schemeClr val="dk1"/>
              </a:solidFill>
              <a:latin typeface="Tahoma"/>
              <a:ea typeface="Tahoma"/>
              <a:cs typeface="Tahoma"/>
              <a:sym typeface="Tahoma"/>
            </a:endParaRPr>
          </a:p>
        </p:txBody>
      </p:sp>
      <p:pic>
        <p:nvPicPr>
          <p:cNvPr id="77" name="Google Shape;77;p9"/>
          <p:cNvPicPr preferRelativeResize="0"/>
          <p:nvPr/>
        </p:nvPicPr>
        <p:blipFill>
          <a:blip r:embed="rId3">
            <a:alphaModFix/>
          </a:blip>
          <a:stretch>
            <a:fillRect/>
          </a:stretch>
        </p:blipFill>
        <p:spPr>
          <a:xfrm>
            <a:off x="5181600" y="2133600"/>
            <a:ext cx="3219450" cy="3181350"/>
          </a:xfrm>
          <a:prstGeom prst="rect">
            <a:avLst/>
          </a:prstGeom>
          <a:noFill/>
          <a:ln>
            <a:noFill/>
          </a:ln>
        </p:spPr>
      </p:pic>
      <p:sp>
        <p:nvSpPr>
          <p:cNvPr id="78" name="Google Shape;78;p9"/>
          <p:cNvSpPr txBox="1"/>
          <p:nvPr>
            <p:ph idx="12" type="sldNum"/>
          </p:nvPr>
        </p:nvSpPr>
        <p:spPr>
          <a:xfrm>
            <a:off x="3009900" y="64008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sp>
        <p:nvSpPr>
          <p:cNvPr id="84" name="Google Shape;84;p10"/>
          <p:cNvSpPr txBox="1"/>
          <p:nvPr>
            <p:ph type="title"/>
          </p:nvPr>
        </p:nvSpPr>
        <p:spPr>
          <a:xfrm>
            <a:off x="995362" y="1006475"/>
            <a:ext cx="7878762" cy="9429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0282B"/>
              </a:buClr>
              <a:buFont typeface="Impact"/>
              <a:buNone/>
            </a:pPr>
            <a:r>
              <a:rPr b="0" i="0" lang="en-US" sz="3600" u="none" cap="none" strike="noStrike">
                <a:solidFill>
                  <a:srgbClr val="D0282B"/>
                </a:solidFill>
                <a:latin typeface="Impact"/>
                <a:ea typeface="Impact"/>
                <a:cs typeface="Impact"/>
                <a:sym typeface="Impact"/>
              </a:rPr>
              <a:t>Enforcement Strategies</a:t>
            </a:r>
            <a:endParaRPr b="0" i="0" sz="3600" u="none" cap="none" strike="noStrike">
              <a:solidFill>
                <a:srgbClr val="D0282B"/>
              </a:solidFill>
              <a:latin typeface="Impact"/>
              <a:ea typeface="Impact"/>
              <a:cs typeface="Impact"/>
              <a:sym typeface="Impact"/>
            </a:endParaRPr>
          </a:p>
        </p:txBody>
      </p:sp>
      <p:sp>
        <p:nvSpPr>
          <p:cNvPr id="85" name="Google Shape;85;p10"/>
          <p:cNvSpPr txBox="1"/>
          <p:nvPr>
            <p:ph idx="1" type="body"/>
          </p:nvPr>
        </p:nvSpPr>
        <p:spPr>
          <a:xfrm>
            <a:off x="1120775" y="2122487"/>
            <a:ext cx="3709987" cy="39481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24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Reduce bicycle theft.</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Reduce assaults on pedestrians and bicyclists.</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Implement police bicycle patrols.</a:t>
            </a:r>
            <a:endParaRPr b="0" i="0" sz="2800" u="none" cap="none" strike="noStrike">
              <a:solidFill>
                <a:schemeClr val="dk1"/>
              </a:solidFill>
              <a:latin typeface="Tahoma"/>
              <a:ea typeface="Tahoma"/>
              <a:cs typeface="Tahoma"/>
              <a:sym typeface="Tahoma"/>
            </a:endParaRPr>
          </a:p>
        </p:txBody>
      </p:sp>
      <p:pic>
        <p:nvPicPr>
          <p:cNvPr id="86" name="Google Shape;86;p10"/>
          <p:cNvPicPr preferRelativeResize="0"/>
          <p:nvPr/>
        </p:nvPicPr>
        <p:blipFill>
          <a:blip r:embed="rId3">
            <a:alphaModFix/>
          </a:blip>
          <a:stretch>
            <a:fillRect/>
          </a:stretch>
        </p:blipFill>
        <p:spPr>
          <a:xfrm>
            <a:off x="4800600" y="2286000"/>
            <a:ext cx="3886200" cy="2584450"/>
          </a:xfrm>
          <a:prstGeom prst="rect">
            <a:avLst/>
          </a:prstGeom>
          <a:noFill/>
          <a:ln>
            <a:noFill/>
          </a:ln>
        </p:spPr>
      </p:pic>
      <p:sp>
        <p:nvSpPr>
          <p:cNvPr id="87" name="Google Shape;87;p10"/>
          <p:cNvSpPr txBox="1"/>
          <p:nvPr>
            <p:ph idx="12" type="sldNum"/>
          </p:nvPr>
        </p:nvSpPr>
        <p:spPr>
          <a:xfrm>
            <a:off x="3009900" y="64008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 name="Shape 92"/>
        <p:cNvGrpSpPr/>
        <p:nvPr/>
      </p:nvGrpSpPr>
      <p:grpSpPr>
        <a:xfrm>
          <a:off x="0" y="0"/>
          <a:ext cx="0" cy="0"/>
          <a:chOff x="0" y="0"/>
          <a:chExt cx="0" cy="0"/>
        </a:xfrm>
      </p:grpSpPr>
      <p:sp>
        <p:nvSpPr>
          <p:cNvPr id="93" name="Google Shape;93;p11"/>
          <p:cNvSpPr txBox="1"/>
          <p:nvPr>
            <p:ph type="title"/>
          </p:nvPr>
        </p:nvSpPr>
        <p:spPr>
          <a:xfrm>
            <a:off x="631825" y="815975"/>
            <a:ext cx="7878762" cy="9429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0282B"/>
              </a:buClr>
              <a:buFont typeface="Impact"/>
              <a:buNone/>
            </a:pPr>
            <a:r>
              <a:rPr b="0" i="0" lang="en-US" sz="3600" u="none" cap="none" strike="noStrike">
                <a:solidFill>
                  <a:srgbClr val="D0282B"/>
                </a:solidFill>
                <a:latin typeface="Impact"/>
                <a:ea typeface="Impact"/>
                <a:cs typeface="Impact"/>
                <a:sym typeface="Impact"/>
              </a:rPr>
              <a:t>Encouragement Strategies</a:t>
            </a:r>
            <a:endParaRPr b="0" i="0" sz="3600" u="none" cap="none" strike="noStrike">
              <a:solidFill>
                <a:srgbClr val="D0282B"/>
              </a:solidFill>
              <a:latin typeface="Impact"/>
              <a:ea typeface="Impact"/>
              <a:cs typeface="Impact"/>
              <a:sym typeface="Impact"/>
            </a:endParaRPr>
          </a:p>
        </p:txBody>
      </p:sp>
      <p:sp>
        <p:nvSpPr>
          <p:cNvPr id="94" name="Google Shape;94;p11"/>
          <p:cNvSpPr txBox="1"/>
          <p:nvPr>
            <p:ph idx="1" type="body"/>
          </p:nvPr>
        </p:nvSpPr>
        <p:spPr>
          <a:xfrm>
            <a:off x="736600" y="1676400"/>
            <a:ext cx="38100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24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Market as a healthy lifestyle.</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Promote through special events (bike-to-work day).</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Inform target audiences.</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450"/>
              <a:buFont typeface="Tahoma"/>
              <a:buChar char="●"/>
            </a:pPr>
            <a:r>
              <a:rPr b="1" i="0" lang="en-US" sz="2400" u="none" cap="none" strike="noStrike">
                <a:solidFill>
                  <a:schemeClr val="dk1"/>
                </a:solidFill>
                <a:latin typeface="Tahoma"/>
                <a:ea typeface="Tahoma"/>
                <a:cs typeface="Tahoma"/>
                <a:sym typeface="Tahoma"/>
              </a:rPr>
              <a:t>Include walking and biking in local recreation programs.</a:t>
            </a:r>
            <a:endParaRPr b="0" i="0" sz="2800" u="none" cap="none" strike="noStrike">
              <a:solidFill>
                <a:schemeClr val="dk1"/>
              </a:solidFill>
              <a:latin typeface="Tahoma"/>
              <a:ea typeface="Tahoma"/>
              <a:cs typeface="Tahoma"/>
              <a:sym typeface="Tahoma"/>
            </a:endParaRPr>
          </a:p>
        </p:txBody>
      </p:sp>
      <p:pic>
        <p:nvPicPr>
          <p:cNvPr id="95" name="Google Shape;95;p11"/>
          <p:cNvPicPr preferRelativeResize="0"/>
          <p:nvPr/>
        </p:nvPicPr>
        <p:blipFill>
          <a:blip r:embed="rId3">
            <a:alphaModFix/>
          </a:blip>
          <a:stretch>
            <a:fillRect/>
          </a:stretch>
        </p:blipFill>
        <p:spPr>
          <a:xfrm>
            <a:off x="5029200" y="1865312"/>
            <a:ext cx="3489325" cy="3087687"/>
          </a:xfrm>
          <a:prstGeom prst="rect">
            <a:avLst/>
          </a:prstGeom>
          <a:noFill/>
          <a:ln>
            <a:noFill/>
          </a:ln>
        </p:spPr>
      </p:pic>
      <p:sp>
        <p:nvSpPr>
          <p:cNvPr id="96" name="Google Shape;96;p11"/>
          <p:cNvSpPr txBox="1"/>
          <p:nvPr>
            <p:ph idx="12" type="sldNum"/>
          </p:nvPr>
        </p:nvSpPr>
        <p:spPr>
          <a:xfrm>
            <a:off x="3009900" y="64008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1" name="Shape 101"/>
        <p:cNvGrpSpPr/>
        <p:nvPr/>
      </p:nvGrpSpPr>
      <p:grpSpPr>
        <a:xfrm>
          <a:off x="0" y="0"/>
          <a:ext cx="0" cy="0"/>
          <a:chOff x="0" y="0"/>
          <a:chExt cx="0" cy="0"/>
        </a:xfrm>
      </p:grpSpPr>
      <p:sp>
        <p:nvSpPr>
          <p:cNvPr id="102" name="Google Shape;102;p12"/>
          <p:cNvSpPr txBox="1"/>
          <p:nvPr>
            <p:ph type="title"/>
          </p:nvPr>
        </p:nvSpPr>
        <p:spPr>
          <a:xfrm>
            <a:off x="995362" y="1006475"/>
            <a:ext cx="7878762" cy="942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0282B"/>
              </a:buClr>
              <a:buFont typeface="Impact"/>
              <a:buNone/>
            </a:pPr>
            <a:r>
              <a:rPr b="0" i="0" lang="en-US" sz="3600" u="none" cap="none" strike="noStrike">
                <a:solidFill>
                  <a:srgbClr val="D0282B"/>
                </a:solidFill>
                <a:latin typeface="Impact"/>
                <a:ea typeface="Impact"/>
                <a:cs typeface="Impact"/>
                <a:sym typeface="Impact"/>
              </a:rPr>
              <a:t>Program Evaluation</a:t>
            </a:r>
            <a:endParaRPr b="0" i="0" sz="3600" u="none" cap="none" strike="noStrike">
              <a:solidFill>
                <a:srgbClr val="D0282B"/>
              </a:solidFill>
              <a:latin typeface="Impact"/>
              <a:ea typeface="Impact"/>
              <a:cs typeface="Impact"/>
              <a:sym typeface="Impact"/>
            </a:endParaRPr>
          </a:p>
        </p:txBody>
      </p:sp>
      <p:sp>
        <p:nvSpPr>
          <p:cNvPr id="103" name="Google Shape;103;p12"/>
          <p:cNvSpPr txBox="1"/>
          <p:nvPr>
            <p:ph idx="1" type="body"/>
          </p:nvPr>
        </p:nvSpPr>
        <p:spPr>
          <a:xfrm>
            <a:off x="685800" y="1828800"/>
            <a:ext cx="7772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840"/>
              </a:spcBef>
              <a:spcAft>
                <a:spcPts val="0"/>
              </a:spcAft>
              <a:buClr>
                <a:schemeClr val="dk1"/>
              </a:buClr>
              <a:buSzPts val="1700"/>
              <a:buFont typeface="Tahoma"/>
              <a:buChar char="●"/>
            </a:pPr>
            <a:r>
              <a:rPr b="0" i="0" lang="en-US" sz="2800" u="none" cap="none" strike="noStrike">
                <a:solidFill>
                  <a:schemeClr val="dk1"/>
                </a:solidFill>
                <a:latin typeface="Tahoma"/>
                <a:ea typeface="Tahoma"/>
                <a:cs typeface="Tahoma"/>
                <a:sym typeface="Tahoma"/>
              </a:rPr>
              <a:t>Continuous feedback:</a:t>
            </a:r>
            <a:endParaRPr b="0" i="0" sz="28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550"/>
              <a:buFont typeface="Tahoma"/>
              <a:buChar char="●"/>
            </a:pPr>
            <a:r>
              <a:rPr b="0" i="0" lang="en-US" sz="2600" u="none" cap="none" strike="noStrike">
                <a:solidFill>
                  <a:schemeClr val="dk1"/>
                </a:solidFill>
                <a:latin typeface="Tahoma"/>
                <a:ea typeface="Tahoma"/>
                <a:cs typeface="Tahoma"/>
                <a:sym typeface="Tahoma"/>
              </a:rPr>
              <a:t>Implement.</a:t>
            </a:r>
            <a:endParaRPr b="0" i="0" sz="26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550"/>
              <a:buFont typeface="Tahoma"/>
              <a:buChar char="●"/>
            </a:pPr>
            <a:r>
              <a:rPr b="0" i="0" lang="en-US" sz="2600" u="none" cap="none" strike="noStrike">
                <a:solidFill>
                  <a:schemeClr val="dk1"/>
                </a:solidFill>
                <a:latin typeface="Tahoma"/>
                <a:ea typeface="Tahoma"/>
                <a:cs typeface="Tahoma"/>
                <a:sym typeface="Tahoma"/>
              </a:rPr>
              <a:t>Evaluate.</a:t>
            </a:r>
            <a:endParaRPr b="0" i="0" sz="26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550"/>
              <a:buFont typeface="Tahoma"/>
              <a:buChar char="●"/>
            </a:pPr>
            <a:r>
              <a:rPr b="0" i="0" lang="en-US" sz="2600" u="none" cap="none" strike="noStrike">
                <a:solidFill>
                  <a:schemeClr val="dk1"/>
                </a:solidFill>
                <a:latin typeface="Tahoma"/>
                <a:ea typeface="Tahoma"/>
                <a:cs typeface="Tahoma"/>
                <a:sym typeface="Tahoma"/>
              </a:rPr>
              <a:t>Improve.</a:t>
            </a:r>
            <a:endParaRPr b="0" i="0" sz="26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700"/>
              <a:buFont typeface="Tahoma"/>
              <a:buChar char="●"/>
            </a:pPr>
            <a:r>
              <a:rPr b="0" i="0" lang="en-US" sz="2800" u="none" cap="none" strike="noStrike">
                <a:solidFill>
                  <a:schemeClr val="dk1"/>
                </a:solidFill>
                <a:latin typeface="Tahoma"/>
                <a:ea typeface="Tahoma"/>
                <a:cs typeface="Tahoma"/>
                <a:sym typeface="Tahoma"/>
              </a:rPr>
              <a:t>Demonstrate benefits of program:</a:t>
            </a:r>
            <a:endParaRPr b="0" i="0" sz="28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550"/>
              <a:buFont typeface="Tahoma"/>
              <a:buChar char="●"/>
            </a:pPr>
            <a:r>
              <a:rPr b="0" i="0" lang="en-US" sz="2600" u="none" cap="none" strike="noStrike">
                <a:solidFill>
                  <a:schemeClr val="dk1"/>
                </a:solidFill>
                <a:latin typeface="Tahoma"/>
                <a:ea typeface="Tahoma"/>
                <a:cs typeface="Tahoma"/>
                <a:sym typeface="Tahoma"/>
              </a:rPr>
              <a:t>Increase in walking/bicycling.</a:t>
            </a:r>
            <a:endParaRPr b="0" i="0" sz="26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550"/>
              <a:buFont typeface="Tahoma"/>
              <a:buChar char="●"/>
            </a:pPr>
            <a:r>
              <a:rPr b="0" i="0" lang="en-US" sz="2600" u="none" cap="none" strike="noStrike">
                <a:solidFill>
                  <a:schemeClr val="dk1"/>
                </a:solidFill>
                <a:latin typeface="Tahoma"/>
                <a:ea typeface="Tahoma"/>
                <a:cs typeface="Tahoma"/>
                <a:sym typeface="Tahoma"/>
              </a:rPr>
              <a:t>Decrease in congestion.</a:t>
            </a:r>
            <a:endParaRPr b="0" i="0" sz="2600" u="none" cap="none" strike="noStrike">
              <a:solidFill>
                <a:schemeClr val="dk1"/>
              </a:solidFill>
              <a:latin typeface="Tahoma"/>
              <a:ea typeface="Tahoma"/>
              <a:cs typeface="Tahoma"/>
              <a:sym typeface="Tahoma"/>
            </a:endParaRPr>
          </a:p>
          <a:p>
            <a:pPr indent="-285750" lvl="1" marL="742950" marR="0" rtl="0" algn="l">
              <a:lnSpc>
                <a:spcPct val="90000"/>
              </a:lnSpc>
              <a:spcBef>
                <a:spcPts val="0"/>
              </a:spcBef>
              <a:spcAft>
                <a:spcPts val="0"/>
              </a:spcAft>
              <a:buSzPts val="1550"/>
              <a:buFont typeface="Tahoma"/>
              <a:buChar char="●"/>
            </a:pPr>
            <a:r>
              <a:rPr b="0" i="0" lang="en-US" sz="2600" u="none" cap="none" strike="noStrike">
                <a:solidFill>
                  <a:schemeClr val="dk1"/>
                </a:solidFill>
                <a:latin typeface="Tahoma"/>
                <a:ea typeface="Tahoma"/>
                <a:cs typeface="Tahoma"/>
                <a:sym typeface="Tahoma"/>
              </a:rPr>
              <a:t>User satisfaction.</a:t>
            </a:r>
            <a:endParaRPr b="0" i="0" sz="2600" u="none" cap="none" strike="noStrike"/>
          </a:p>
        </p:txBody>
      </p:sp>
      <p:sp>
        <p:nvSpPr>
          <p:cNvPr id="104" name="Google Shape;104;p12"/>
          <p:cNvSpPr txBox="1"/>
          <p:nvPr>
            <p:ph idx="12" type="sldNum"/>
          </p:nvPr>
        </p:nvSpPr>
        <p:spPr>
          <a:xfrm>
            <a:off x="3009900" y="64008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9" name="Shape 109"/>
        <p:cNvGrpSpPr/>
        <p:nvPr/>
      </p:nvGrpSpPr>
      <p:grpSpPr>
        <a:xfrm>
          <a:off x="0" y="0"/>
          <a:ext cx="0" cy="0"/>
          <a:chOff x="0" y="0"/>
          <a:chExt cx="0" cy="0"/>
        </a:xfrm>
      </p:grpSpPr>
      <p:sp>
        <p:nvSpPr>
          <p:cNvPr id="110" name="Google Shape;110;p13"/>
          <p:cNvSpPr txBox="1"/>
          <p:nvPr>
            <p:ph type="title"/>
          </p:nvPr>
        </p:nvSpPr>
        <p:spPr>
          <a:xfrm>
            <a:off x="995362" y="1006475"/>
            <a:ext cx="7878762" cy="942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0282B"/>
              </a:buClr>
              <a:buFont typeface="Impact"/>
              <a:buNone/>
            </a:pPr>
            <a:r>
              <a:rPr b="0" i="0" lang="en-US" sz="3600" u="none" cap="none" strike="noStrike">
                <a:solidFill>
                  <a:srgbClr val="D0282B"/>
                </a:solidFill>
                <a:latin typeface="Impact"/>
                <a:ea typeface="Impact"/>
                <a:cs typeface="Impact"/>
                <a:sym typeface="Impact"/>
              </a:rPr>
              <a:t>Lesson Summary</a:t>
            </a:r>
            <a:endParaRPr b="0" i="0" sz="3600" u="none" cap="none" strike="noStrike">
              <a:solidFill>
                <a:srgbClr val="D0282B"/>
              </a:solidFill>
              <a:latin typeface="Impact"/>
              <a:ea typeface="Impact"/>
              <a:cs typeface="Impact"/>
              <a:sym typeface="Impact"/>
            </a:endParaRPr>
          </a:p>
        </p:txBody>
      </p:sp>
      <p:sp>
        <p:nvSpPr>
          <p:cNvPr id="111" name="Google Shape;111;p13"/>
          <p:cNvSpPr txBox="1"/>
          <p:nvPr>
            <p:ph idx="1" type="body"/>
          </p:nvPr>
        </p:nvSpPr>
        <p:spPr>
          <a:xfrm>
            <a:off x="1071562" y="2122487"/>
            <a:ext cx="7567612" cy="39481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840"/>
              </a:spcBef>
              <a:spcAft>
                <a:spcPts val="0"/>
              </a:spcAft>
              <a:buClr>
                <a:schemeClr val="dk1"/>
              </a:buClr>
              <a:buSzPts val="1700"/>
              <a:buFont typeface="Tahoma"/>
              <a:buChar char="●"/>
            </a:pPr>
            <a:r>
              <a:rPr b="0" i="0" lang="en-US" sz="2800" u="none" cap="none" strike="noStrike">
                <a:solidFill>
                  <a:schemeClr val="dk1"/>
                </a:solidFill>
                <a:latin typeface="Tahoma"/>
                <a:ea typeface="Tahoma"/>
                <a:cs typeface="Tahoma"/>
                <a:sym typeface="Tahoma"/>
              </a:rPr>
              <a:t>Campaigns related to education, enforcement, and encouragement can be effective means for increasing walking and bicycling.</a:t>
            </a:r>
            <a:endParaRPr b="0" i="0" sz="2800" u="none" cap="none" strike="noStrike">
              <a:solidFill>
                <a:schemeClr val="dk1"/>
              </a:solidFill>
              <a:latin typeface="Tahoma"/>
              <a:ea typeface="Tahoma"/>
              <a:cs typeface="Tahoma"/>
              <a:sym typeface="Tahoma"/>
            </a:endParaRPr>
          </a:p>
          <a:p>
            <a:pPr indent="0" lvl="0" marL="0" marR="0" rtl="0" algn="l">
              <a:lnSpc>
                <a:spcPct val="90000"/>
              </a:lnSpc>
              <a:spcBef>
                <a:spcPts val="0"/>
              </a:spcBef>
              <a:spcAft>
                <a:spcPts val="0"/>
              </a:spcAft>
              <a:buClr>
                <a:schemeClr val="dk1"/>
              </a:buClr>
              <a:buSzPts val="1700"/>
              <a:buFont typeface="Tahoma"/>
              <a:buChar char="●"/>
            </a:pPr>
            <a:r>
              <a:rPr b="0" i="0" lang="en-US" sz="2800" u="none" cap="none" strike="noStrike">
                <a:solidFill>
                  <a:schemeClr val="dk1"/>
                </a:solidFill>
                <a:latin typeface="Tahoma"/>
                <a:ea typeface="Tahoma"/>
                <a:cs typeface="Tahoma"/>
                <a:sym typeface="Tahoma"/>
              </a:rPr>
              <a:t>Evaluation proves that you are making a difference.</a:t>
            </a:r>
            <a:endParaRPr b="0" i="0" sz="2800" u="none" cap="none" strike="noStrike">
              <a:solidFill>
                <a:schemeClr val="dk1"/>
              </a:solidFill>
              <a:latin typeface="Tahoma"/>
              <a:ea typeface="Tahoma"/>
              <a:cs typeface="Tahoma"/>
              <a:sym typeface="Tahoma"/>
            </a:endParaRPr>
          </a:p>
        </p:txBody>
      </p:sp>
      <p:sp>
        <p:nvSpPr>
          <p:cNvPr id="112" name="Google Shape;112;p13"/>
          <p:cNvSpPr txBox="1"/>
          <p:nvPr>
            <p:ph idx="12" type="sldNum"/>
          </p:nvPr>
        </p:nvSpPr>
        <p:spPr>
          <a:xfrm>
            <a:off x="3009900" y="64008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