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7772400" y="1295400"/>
            <a:ext cx="1181100" cy="4638675"/>
          </a:xfrm>
          <a:prstGeom prst="rect">
            <a:avLst/>
          </a:prstGeom>
          <a:noFill/>
          <a:ln>
            <a:noFill/>
          </a:ln>
        </p:spPr>
      </p:pic>
      <p:sp>
        <p:nvSpPr>
          <p:cNvPr id="13" name="Google Shape;13;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1pPr>
            <a:lvl2pPr indent="-88900" lvl="1"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2pPr>
            <a:lvl3pPr indent="-88900" lvl="2"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3pPr>
            <a:lvl4pPr indent="-88900" lvl="3"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4pPr>
            <a:lvl5pPr indent="-88900" lvl="4"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5pPr>
            <a:lvl6pPr indent="-88900" lvl="5" marL="4572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6pPr>
            <a:lvl7pPr indent="-88900" lvl="6" marL="9144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7pPr>
            <a:lvl8pPr indent="-88900" lvl="7" marL="13716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8pPr>
            <a:lvl9pPr indent="-88900" lvl="8" marL="18288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9pPr>
          </a:lstStyle>
          <a:p/>
        </p:txBody>
      </p:sp>
      <p:sp>
        <p:nvSpPr>
          <p:cNvPr id="14" name="Google Shape;14;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dk1"/>
              </a:buClr>
              <a:buSzPts val="1400"/>
              <a:buFont typeface="Trebuchet MS"/>
              <a:buNone/>
              <a:defRPr b="0" i="0" sz="3200" u="none" cap="none" strike="noStrike">
                <a:solidFill>
                  <a:schemeClr val="dk1"/>
                </a:solidFill>
                <a:latin typeface="Trebuchet MS"/>
                <a:ea typeface="Trebuchet MS"/>
                <a:cs typeface="Trebuchet MS"/>
                <a:sym typeface="Trebuchet MS"/>
              </a:defRPr>
            </a:lvl1pPr>
            <a:lvl2pPr indent="-266700" lvl="1" marL="742950" marR="0" rtl="0" algn="l">
              <a:spcBef>
                <a:spcPts val="0"/>
              </a:spcBef>
              <a:spcAft>
                <a:spcPts val="0"/>
              </a:spcAft>
              <a:buClr>
                <a:schemeClr val="dk1"/>
              </a:buClr>
              <a:buSzPts val="1400"/>
              <a:buFont typeface="Trebuchet MS"/>
              <a:buChar char="●"/>
              <a:defRPr b="0" i="0" sz="2800" u="none" cap="none" strike="noStrike">
                <a:solidFill>
                  <a:schemeClr val="dk1"/>
                </a:solidFill>
                <a:latin typeface="Trebuchet MS"/>
                <a:ea typeface="Trebuchet MS"/>
                <a:cs typeface="Trebuchet MS"/>
                <a:sym typeface="Trebuchet MS"/>
              </a:defRPr>
            </a:lvl2pPr>
            <a:lvl3pPr indent="-225425" lvl="2" marL="1143000" marR="0" rtl="0" algn="l">
              <a:spcBef>
                <a:spcPts val="0"/>
              </a:spcBef>
              <a:spcAft>
                <a:spcPts val="0"/>
              </a:spcAft>
              <a:buClr>
                <a:schemeClr val="dk1"/>
              </a:buClr>
              <a:buSzPts val="1400"/>
              <a:buFont typeface="Trebuchet MS"/>
              <a:buChar char="●"/>
              <a:defRPr b="0" i="0" sz="2400" u="none" cap="none" strike="noStrike">
                <a:solidFill>
                  <a:schemeClr val="dk1"/>
                </a:solidFill>
                <a:latin typeface="Trebuchet MS"/>
                <a:ea typeface="Trebuchet MS"/>
                <a:cs typeface="Trebuchet MS"/>
                <a:sym typeface="Trebuchet MS"/>
              </a:defRPr>
            </a:lvl3pPr>
            <a:lvl4pPr indent="-241300" lvl="3" marL="16002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4pPr>
            <a:lvl5pPr indent="-241300" lvl="4" marL="20574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5pPr>
            <a:lvl6pPr indent="-241300" lvl="5" marL="25146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6pPr>
            <a:lvl7pPr indent="-241300" lvl="6" marL="29718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7pPr>
            <a:lvl8pPr indent="-241300" lvl="7" marL="34290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8pPr>
            <a:lvl9pPr indent="-241300" lvl="8" marL="38862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9pPr>
          </a:lstStyle>
          <a:p/>
        </p:txBody>
      </p:sp>
      <p:pic>
        <p:nvPicPr>
          <p:cNvPr id="15" name="Google Shape;15;p2"/>
          <p:cNvPicPr preferRelativeResize="0"/>
          <p:nvPr/>
        </p:nvPicPr>
        <p:blipFill>
          <a:blip r:embed="rId3">
            <a:alphaModFix/>
          </a:blip>
          <a:stretch>
            <a:fillRect/>
          </a:stretch>
        </p:blipFill>
        <p:spPr>
          <a:xfrm>
            <a:off x="0" y="0"/>
            <a:ext cx="9144000" cy="771525"/>
          </a:xfrm>
          <a:prstGeom prst="rect">
            <a:avLst/>
          </a:prstGeom>
          <a:noFill/>
          <a:ln>
            <a:noFill/>
          </a:ln>
        </p:spPr>
      </p:pic>
      <p:pic>
        <p:nvPicPr>
          <p:cNvPr id="16" name="Google Shape;16;p2"/>
          <p:cNvPicPr preferRelativeResize="0"/>
          <p:nvPr/>
        </p:nvPicPr>
        <p:blipFill>
          <a:blip r:embed="rId4">
            <a:alphaModFix/>
          </a:blip>
          <a:stretch>
            <a:fillRect/>
          </a:stretch>
        </p:blipFill>
        <p:spPr>
          <a:xfrm>
            <a:off x="0" y="6619875"/>
            <a:ext cx="9144000" cy="238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EXT" type="vertTx">
  <p:cSld name="VERTICAL_TEXT">
    <p:spTree>
      <p:nvGrpSpPr>
        <p:cNvPr id="43" name="Shape 43"/>
        <p:cNvGrpSpPr/>
        <p:nvPr/>
      </p:nvGrpSpPr>
      <p:grpSpPr>
        <a:xfrm>
          <a:off x="0" y="0"/>
          <a:ext cx="0" cy="0"/>
          <a:chOff x="0" y="0"/>
          <a:chExt cx="0" cy="0"/>
        </a:xfrm>
      </p:grpSpPr>
      <p:sp>
        <p:nvSpPr>
          <p:cNvPr id="44" name="Google Shape;44;p11"/>
          <p:cNvSpPr txBox="1"/>
          <p:nvPr>
            <p:ph type="title"/>
          </p:nvPr>
        </p:nvSpPr>
        <p:spPr>
          <a:xfrm>
            <a:off x="0" y="762000"/>
            <a:ext cx="9144000" cy="9144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b="1" sz="4400">
                <a:solidFill>
                  <a:schemeClr val="dk2"/>
                </a:solidFill>
                <a:latin typeface="Trebuchet MS"/>
                <a:ea typeface="Trebuchet MS"/>
                <a:cs typeface="Trebuchet MS"/>
                <a:sym typeface="Trebuchet MS"/>
              </a:defRPr>
            </a:lvl1pPr>
            <a:lvl2pPr lvl="1" rtl="0" algn="l">
              <a:spcBef>
                <a:spcPts val="0"/>
              </a:spcBef>
              <a:spcAft>
                <a:spcPts val="0"/>
              </a:spcAft>
              <a:buSzPts val="1400"/>
              <a:buChar char="○"/>
              <a:defRPr b="1" sz="4400">
                <a:solidFill>
                  <a:schemeClr val="dk2"/>
                </a:solidFill>
                <a:latin typeface="Trebuchet MS"/>
                <a:ea typeface="Trebuchet MS"/>
                <a:cs typeface="Trebuchet MS"/>
                <a:sym typeface="Trebuchet MS"/>
              </a:defRPr>
            </a:lvl2pPr>
            <a:lvl3pPr lvl="2" rtl="0" algn="l">
              <a:spcBef>
                <a:spcPts val="0"/>
              </a:spcBef>
              <a:spcAft>
                <a:spcPts val="0"/>
              </a:spcAft>
              <a:buSzPts val="1400"/>
              <a:buChar char="■"/>
              <a:defRPr b="1" sz="4400">
                <a:solidFill>
                  <a:schemeClr val="dk2"/>
                </a:solidFill>
                <a:latin typeface="Trebuchet MS"/>
                <a:ea typeface="Trebuchet MS"/>
                <a:cs typeface="Trebuchet MS"/>
                <a:sym typeface="Trebuchet MS"/>
              </a:defRPr>
            </a:lvl3pPr>
            <a:lvl4pPr lvl="3" rtl="0" algn="l">
              <a:spcBef>
                <a:spcPts val="0"/>
              </a:spcBef>
              <a:spcAft>
                <a:spcPts val="0"/>
              </a:spcAft>
              <a:buSzPts val="1400"/>
              <a:buChar char="●"/>
              <a:defRPr b="1" sz="4400">
                <a:solidFill>
                  <a:schemeClr val="dk2"/>
                </a:solidFill>
                <a:latin typeface="Trebuchet MS"/>
                <a:ea typeface="Trebuchet MS"/>
                <a:cs typeface="Trebuchet MS"/>
                <a:sym typeface="Trebuchet MS"/>
              </a:defRPr>
            </a:lvl4pPr>
            <a:lvl5pPr lvl="4" rtl="0" algn="l">
              <a:spcBef>
                <a:spcPts val="0"/>
              </a:spcBef>
              <a:spcAft>
                <a:spcPts val="0"/>
              </a:spcAft>
              <a:buSzPts val="1400"/>
              <a:buChar char="○"/>
              <a:defRPr b="1" sz="4400">
                <a:solidFill>
                  <a:schemeClr val="dk2"/>
                </a:solidFill>
                <a:latin typeface="Trebuchet MS"/>
                <a:ea typeface="Trebuchet MS"/>
                <a:cs typeface="Trebuchet MS"/>
                <a:sym typeface="Trebuchet MS"/>
              </a:defRPr>
            </a:lvl5pPr>
            <a:lvl6pPr lvl="5" marL="457200" rtl="0" algn="l">
              <a:spcBef>
                <a:spcPts val="0"/>
              </a:spcBef>
              <a:spcAft>
                <a:spcPts val="0"/>
              </a:spcAft>
              <a:buSzPts val="1400"/>
              <a:buChar char="■"/>
              <a:defRPr b="1" sz="4400">
                <a:solidFill>
                  <a:schemeClr val="dk2"/>
                </a:solidFill>
                <a:latin typeface="Trebuchet MS"/>
                <a:ea typeface="Trebuchet MS"/>
                <a:cs typeface="Trebuchet MS"/>
                <a:sym typeface="Trebuchet MS"/>
              </a:defRPr>
            </a:lvl6pPr>
            <a:lvl7pPr lvl="6" marL="914400" rtl="0" algn="l">
              <a:spcBef>
                <a:spcPts val="0"/>
              </a:spcBef>
              <a:spcAft>
                <a:spcPts val="0"/>
              </a:spcAft>
              <a:buSzPts val="1400"/>
              <a:buChar char="●"/>
              <a:defRPr b="1" sz="4400">
                <a:solidFill>
                  <a:schemeClr val="dk2"/>
                </a:solidFill>
                <a:latin typeface="Trebuchet MS"/>
                <a:ea typeface="Trebuchet MS"/>
                <a:cs typeface="Trebuchet MS"/>
                <a:sym typeface="Trebuchet MS"/>
              </a:defRPr>
            </a:lvl7pPr>
            <a:lvl8pPr lvl="7" marL="1371600" rtl="0" algn="l">
              <a:spcBef>
                <a:spcPts val="0"/>
              </a:spcBef>
              <a:spcAft>
                <a:spcPts val="0"/>
              </a:spcAft>
              <a:buSzPts val="1400"/>
              <a:buChar char="○"/>
              <a:defRPr b="1" sz="4400">
                <a:solidFill>
                  <a:schemeClr val="dk2"/>
                </a:solidFill>
                <a:latin typeface="Trebuchet MS"/>
                <a:ea typeface="Trebuchet MS"/>
                <a:cs typeface="Trebuchet MS"/>
                <a:sym typeface="Trebuchet MS"/>
              </a:defRPr>
            </a:lvl8pPr>
            <a:lvl9pPr lvl="8" marL="1828800" rtl="0" algn="l">
              <a:spcBef>
                <a:spcPts val="0"/>
              </a:spcBef>
              <a:spcAft>
                <a:spcPts val="0"/>
              </a:spcAft>
              <a:buSzPts val="1400"/>
              <a:buChar char="■"/>
              <a:defRPr b="1" sz="4400">
                <a:solidFill>
                  <a:schemeClr val="dk2"/>
                </a:solidFill>
                <a:latin typeface="Trebuchet MS"/>
                <a:ea typeface="Trebuchet MS"/>
                <a:cs typeface="Trebuchet MS"/>
                <a:sym typeface="Trebuchet MS"/>
              </a:defRPr>
            </a:lvl9pPr>
          </a:lstStyle>
          <a:p/>
        </p:txBody>
      </p:sp>
      <p:sp>
        <p:nvSpPr>
          <p:cNvPr id="45" name="Google Shape;45;p11"/>
          <p:cNvSpPr txBox="1"/>
          <p:nvPr>
            <p:ph idx="1" type="body"/>
          </p:nvPr>
        </p:nvSpPr>
        <p:spPr>
          <a:xfrm rot="5400000">
            <a:off x="2133600" y="-381000"/>
            <a:ext cx="4876800" cy="91440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Trebuchet MS"/>
              <a:buChar char="●"/>
              <a:defRPr sz="3200">
                <a:solidFill>
                  <a:schemeClr val="dk1"/>
                </a:solidFill>
                <a:latin typeface="Trebuchet MS"/>
                <a:ea typeface="Trebuchet MS"/>
                <a:cs typeface="Trebuchet MS"/>
                <a:sym typeface="Trebuchet MS"/>
              </a:defRPr>
            </a:lvl1pPr>
            <a:lvl2pPr indent="-317500" lvl="1" marL="914400" rtl="0" algn="l">
              <a:spcBef>
                <a:spcPts val="0"/>
              </a:spcBef>
              <a:spcAft>
                <a:spcPts val="0"/>
              </a:spcAft>
              <a:buClr>
                <a:schemeClr val="dk1"/>
              </a:buClr>
              <a:buSzPts val="1400"/>
              <a:buFont typeface="Trebuchet MS"/>
              <a:buChar char="●"/>
              <a:defRPr sz="2800">
                <a:solidFill>
                  <a:schemeClr val="dk1"/>
                </a:solidFill>
                <a:latin typeface="Trebuchet MS"/>
                <a:ea typeface="Trebuchet MS"/>
                <a:cs typeface="Trebuchet MS"/>
                <a:sym typeface="Trebuchet MS"/>
              </a:defRPr>
            </a:lvl2pPr>
            <a:lvl3pPr indent="-317500" lvl="2" marL="1371600" rtl="0" algn="l">
              <a:spcBef>
                <a:spcPts val="0"/>
              </a:spcBef>
              <a:spcAft>
                <a:spcPts val="0"/>
              </a:spcAft>
              <a:buClr>
                <a:schemeClr val="dk1"/>
              </a:buClr>
              <a:buSzPts val="1400"/>
              <a:buFont typeface="Trebuchet MS"/>
              <a:buChar char="●"/>
              <a:defRPr sz="2400">
                <a:solidFill>
                  <a:schemeClr val="dk1"/>
                </a:solidFill>
                <a:latin typeface="Trebuchet MS"/>
                <a:ea typeface="Trebuchet MS"/>
                <a:cs typeface="Trebuchet MS"/>
                <a:sym typeface="Trebuchet MS"/>
              </a:defRPr>
            </a:lvl3pPr>
            <a:lvl4pPr indent="-317500" lvl="3" marL="18288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4pPr>
            <a:lvl5pPr indent="-317500" lvl="4" marL="22860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5pPr>
            <a:lvl6pPr indent="-317500" lvl="5" marL="27432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6pPr>
            <a:lvl7pPr indent="-317500" lvl="6" marL="32004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7pPr>
            <a:lvl8pPr indent="-317500" lvl="7" marL="36576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8pPr>
            <a:lvl9pPr indent="-317500" lvl="8" marL="41148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ITLE_AND_VERTICAL_TEXT" type="vertTitleAndTx">
  <p:cSld name="VERTICAL_TITLE_AND_VERTICAL_TEXT">
    <p:spTree>
      <p:nvGrpSpPr>
        <p:cNvPr id="46" name="Shape 46"/>
        <p:cNvGrpSpPr/>
        <p:nvPr/>
      </p:nvGrpSpPr>
      <p:grpSpPr>
        <a:xfrm>
          <a:off x="0" y="0"/>
          <a:ext cx="0" cy="0"/>
          <a:chOff x="0" y="0"/>
          <a:chExt cx="0" cy="0"/>
        </a:xfrm>
      </p:grpSpPr>
      <p:sp>
        <p:nvSpPr>
          <p:cNvPr id="47" name="Google Shape;47;p12"/>
          <p:cNvSpPr txBox="1"/>
          <p:nvPr>
            <p:ph type="title"/>
          </p:nvPr>
        </p:nvSpPr>
        <p:spPr>
          <a:xfrm rot="5400000">
            <a:off x="5067300" y="2552700"/>
            <a:ext cx="5867400" cy="2286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b="1" sz="4400">
                <a:solidFill>
                  <a:schemeClr val="dk2"/>
                </a:solidFill>
                <a:latin typeface="Trebuchet MS"/>
                <a:ea typeface="Trebuchet MS"/>
                <a:cs typeface="Trebuchet MS"/>
                <a:sym typeface="Trebuchet MS"/>
              </a:defRPr>
            </a:lvl1pPr>
            <a:lvl2pPr lvl="1" rtl="0" algn="l">
              <a:spcBef>
                <a:spcPts val="0"/>
              </a:spcBef>
              <a:spcAft>
                <a:spcPts val="0"/>
              </a:spcAft>
              <a:buSzPts val="1400"/>
              <a:buChar char="○"/>
              <a:defRPr b="1" sz="4400">
                <a:solidFill>
                  <a:schemeClr val="dk2"/>
                </a:solidFill>
                <a:latin typeface="Trebuchet MS"/>
                <a:ea typeface="Trebuchet MS"/>
                <a:cs typeface="Trebuchet MS"/>
                <a:sym typeface="Trebuchet MS"/>
              </a:defRPr>
            </a:lvl2pPr>
            <a:lvl3pPr lvl="2" rtl="0" algn="l">
              <a:spcBef>
                <a:spcPts val="0"/>
              </a:spcBef>
              <a:spcAft>
                <a:spcPts val="0"/>
              </a:spcAft>
              <a:buSzPts val="1400"/>
              <a:buChar char="■"/>
              <a:defRPr b="1" sz="4400">
                <a:solidFill>
                  <a:schemeClr val="dk2"/>
                </a:solidFill>
                <a:latin typeface="Trebuchet MS"/>
                <a:ea typeface="Trebuchet MS"/>
                <a:cs typeface="Trebuchet MS"/>
                <a:sym typeface="Trebuchet MS"/>
              </a:defRPr>
            </a:lvl3pPr>
            <a:lvl4pPr lvl="3" rtl="0" algn="l">
              <a:spcBef>
                <a:spcPts val="0"/>
              </a:spcBef>
              <a:spcAft>
                <a:spcPts val="0"/>
              </a:spcAft>
              <a:buSzPts val="1400"/>
              <a:buChar char="●"/>
              <a:defRPr b="1" sz="4400">
                <a:solidFill>
                  <a:schemeClr val="dk2"/>
                </a:solidFill>
                <a:latin typeface="Trebuchet MS"/>
                <a:ea typeface="Trebuchet MS"/>
                <a:cs typeface="Trebuchet MS"/>
                <a:sym typeface="Trebuchet MS"/>
              </a:defRPr>
            </a:lvl4pPr>
            <a:lvl5pPr lvl="4" rtl="0" algn="l">
              <a:spcBef>
                <a:spcPts val="0"/>
              </a:spcBef>
              <a:spcAft>
                <a:spcPts val="0"/>
              </a:spcAft>
              <a:buSzPts val="1400"/>
              <a:buChar char="○"/>
              <a:defRPr b="1" sz="4400">
                <a:solidFill>
                  <a:schemeClr val="dk2"/>
                </a:solidFill>
                <a:latin typeface="Trebuchet MS"/>
                <a:ea typeface="Trebuchet MS"/>
                <a:cs typeface="Trebuchet MS"/>
                <a:sym typeface="Trebuchet MS"/>
              </a:defRPr>
            </a:lvl5pPr>
            <a:lvl6pPr lvl="5" marL="457200" rtl="0" algn="l">
              <a:spcBef>
                <a:spcPts val="0"/>
              </a:spcBef>
              <a:spcAft>
                <a:spcPts val="0"/>
              </a:spcAft>
              <a:buSzPts val="1400"/>
              <a:buChar char="■"/>
              <a:defRPr b="1" sz="4400">
                <a:solidFill>
                  <a:schemeClr val="dk2"/>
                </a:solidFill>
                <a:latin typeface="Trebuchet MS"/>
                <a:ea typeface="Trebuchet MS"/>
                <a:cs typeface="Trebuchet MS"/>
                <a:sym typeface="Trebuchet MS"/>
              </a:defRPr>
            </a:lvl6pPr>
            <a:lvl7pPr lvl="6" marL="914400" rtl="0" algn="l">
              <a:spcBef>
                <a:spcPts val="0"/>
              </a:spcBef>
              <a:spcAft>
                <a:spcPts val="0"/>
              </a:spcAft>
              <a:buSzPts val="1400"/>
              <a:buChar char="●"/>
              <a:defRPr b="1" sz="4400">
                <a:solidFill>
                  <a:schemeClr val="dk2"/>
                </a:solidFill>
                <a:latin typeface="Trebuchet MS"/>
                <a:ea typeface="Trebuchet MS"/>
                <a:cs typeface="Trebuchet MS"/>
                <a:sym typeface="Trebuchet MS"/>
              </a:defRPr>
            </a:lvl7pPr>
            <a:lvl8pPr lvl="7" marL="1371600" rtl="0" algn="l">
              <a:spcBef>
                <a:spcPts val="0"/>
              </a:spcBef>
              <a:spcAft>
                <a:spcPts val="0"/>
              </a:spcAft>
              <a:buSzPts val="1400"/>
              <a:buChar char="○"/>
              <a:defRPr b="1" sz="4400">
                <a:solidFill>
                  <a:schemeClr val="dk2"/>
                </a:solidFill>
                <a:latin typeface="Trebuchet MS"/>
                <a:ea typeface="Trebuchet MS"/>
                <a:cs typeface="Trebuchet MS"/>
                <a:sym typeface="Trebuchet MS"/>
              </a:defRPr>
            </a:lvl8pPr>
            <a:lvl9pPr lvl="8" marL="1828800" rtl="0" algn="l">
              <a:spcBef>
                <a:spcPts val="0"/>
              </a:spcBef>
              <a:spcAft>
                <a:spcPts val="0"/>
              </a:spcAft>
              <a:buSzPts val="1400"/>
              <a:buChar char="■"/>
              <a:defRPr b="1" sz="4400">
                <a:solidFill>
                  <a:schemeClr val="dk2"/>
                </a:solidFill>
                <a:latin typeface="Trebuchet MS"/>
                <a:ea typeface="Trebuchet MS"/>
                <a:cs typeface="Trebuchet MS"/>
                <a:sym typeface="Trebuchet MS"/>
              </a:defRPr>
            </a:lvl9pPr>
          </a:lstStyle>
          <a:p/>
        </p:txBody>
      </p:sp>
      <p:sp>
        <p:nvSpPr>
          <p:cNvPr id="48" name="Google Shape;48;p12"/>
          <p:cNvSpPr txBox="1"/>
          <p:nvPr>
            <p:ph idx="1" type="body"/>
          </p:nvPr>
        </p:nvSpPr>
        <p:spPr>
          <a:xfrm rot="5400000">
            <a:off x="419100" y="342900"/>
            <a:ext cx="5867400" cy="67056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Trebuchet MS"/>
              <a:buChar char="●"/>
              <a:defRPr sz="3200">
                <a:solidFill>
                  <a:schemeClr val="dk1"/>
                </a:solidFill>
                <a:latin typeface="Trebuchet MS"/>
                <a:ea typeface="Trebuchet MS"/>
                <a:cs typeface="Trebuchet MS"/>
                <a:sym typeface="Trebuchet MS"/>
              </a:defRPr>
            </a:lvl1pPr>
            <a:lvl2pPr indent="-317500" lvl="1" marL="914400" rtl="0" algn="l">
              <a:spcBef>
                <a:spcPts val="0"/>
              </a:spcBef>
              <a:spcAft>
                <a:spcPts val="0"/>
              </a:spcAft>
              <a:buClr>
                <a:schemeClr val="dk1"/>
              </a:buClr>
              <a:buSzPts val="1400"/>
              <a:buFont typeface="Trebuchet MS"/>
              <a:buChar char="●"/>
              <a:defRPr sz="2800">
                <a:solidFill>
                  <a:schemeClr val="dk1"/>
                </a:solidFill>
                <a:latin typeface="Trebuchet MS"/>
                <a:ea typeface="Trebuchet MS"/>
                <a:cs typeface="Trebuchet MS"/>
                <a:sym typeface="Trebuchet MS"/>
              </a:defRPr>
            </a:lvl2pPr>
            <a:lvl3pPr indent="-317500" lvl="2" marL="1371600" rtl="0" algn="l">
              <a:spcBef>
                <a:spcPts val="0"/>
              </a:spcBef>
              <a:spcAft>
                <a:spcPts val="0"/>
              </a:spcAft>
              <a:buClr>
                <a:schemeClr val="dk1"/>
              </a:buClr>
              <a:buSzPts val="1400"/>
              <a:buFont typeface="Trebuchet MS"/>
              <a:buChar char="●"/>
              <a:defRPr sz="2400">
                <a:solidFill>
                  <a:schemeClr val="dk1"/>
                </a:solidFill>
                <a:latin typeface="Trebuchet MS"/>
                <a:ea typeface="Trebuchet MS"/>
                <a:cs typeface="Trebuchet MS"/>
                <a:sym typeface="Trebuchet MS"/>
              </a:defRPr>
            </a:lvl3pPr>
            <a:lvl4pPr indent="-317500" lvl="3" marL="18288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4pPr>
            <a:lvl5pPr indent="-317500" lvl="4" marL="22860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5pPr>
            <a:lvl6pPr indent="-317500" lvl="5" marL="27432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6pPr>
            <a:lvl7pPr indent="-317500" lvl="6" marL="32004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7pPr>
            <a:lvl8pPr indent="-317500" lvl="7" marL="36576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8pPr>
            <a:lvl9pPr indent="-317500" lvl="8" marL="41148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0" y="762000"/>
            <a:ext cx="9144000" cy="9144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b="1" sz="4400">
                <a:solidFill>
                  <a:schemeClr val="dk2"/>
                </a:solidFill>
                <a:latin typeface="Trebuchet MS"/>
                <a:ea typeface="Trebuchet MS"/>
                <a:cs typeface="Trebuchet MS"/>
                <a:sym typeface="Trebuchet MS"/>
              </a:defRPr>
            </a:lvl1pPr>
            <a:lvl2pPr lvl="1" rtl="0" algn="l">
              <a:spcBef>
                <a:spcPts val="0"/>
              </a:spcBef>
              <a:spcAft>
                <a:spcPts val="0"/>
              </a:spcAft>
              <a:buSzPts val="1400"/>
              <a:buChar char="○"/>
              <a:defRPr b="1" sz="4400">
                <a:solidFill>
                  <a:schemeClr val="dk2"/>
                </a:solidFill>
                <a:latin typeface="Trebuchet MS"/>
                <a:ea typeface="Trebuchet MS"/>
                <a:cs typeface="Trebuchet MS"/>
                <a:sym typeface="Trebuchet MS"/>
              </a:defRPr>
            </a:lvl2pPr>
            <a:lvl3pPr lvl="2" rtl="0" algn="l">
              <a:spcBef>
                <a:spcPts val="0"/>
              </a:spcBef>
              <a:spcAft>
                <a:spcPts val="0"/>
              </a:spcAft>
              <a:buSzPts val="1400"/>
              <a:buChar char="■"/>
              <a:defRPr b="1" sz="4400">
                <a:solidFill>
                  <a:schemeClr val="dk2"/>
                </a:solidFill>
                <a:latin typeface="Trebuchet MS"/>
                <a:ea typeface="Trebuchet MS"/>
                <a:cs typeface="Trebuchet MS"/>
                <a:sym typeface="Trebuchet MS"/>
              </a:defRPr>
            </a:lvl3pPr>
            <a:lvl4pPr lvl="3" rtl="0" algn="l">
              <a:spcBef>
                <a:spcPts val="0"/>
              </a:spcBef>
              <a:spcAft>
                <a:spcPts val="0"/>
              </a:spcAft>
              <a:buSzPts val="1400"/>
              <a:buChar char="●"/>
              <a:defRPr b="1" sz="4400">
                <a:solidFill>
                  <a:schemeClr val="dk2"/>
                </a:solidFill>
                <a:latin typeface="Trebuchet MS"/>
                <a:ea typeface="Trebuchet MS"/>
                <a:cs typeface="Trebuchet MS"/>
                <a:sym typeface="Trebuchet MS"/>
              </a:defRPr>
            </a:lvl4pPr>
            <a:lvl5pPr lvl="4" rtl="0" algn="l">
              <a:spcBef>
                <a:spcPts val="0"/>
              </a:spcBef>
              <a:spcAft>
                <a:spcPts val="0"/>
              </a:spcAft>
              <a:buSzPts val="1400"/>
              <a:buChar char="○"/>
              <a:defRPr b="1" sz="4400">
                <a:solidFill>
                  <a:schemeClr val="dk2"/>
                </a:solidFill>
                <a:latin typeface="Trebuchet MS"/>
                <a:ea typeface="Trebuchet MS"/>
                <a:cs typeface="Trebuchet MS"/>
                <a:sym typeface="Trebuchet MS"/>
              </a:defRPr>
            </a:lvl5pPr>
            <a:lvl6pPr lvl="5" marL="457200" rtl="0" algn="l">
              <a:spcBef>
                <a:spcPts val="0"/>
              </a:spcBef>
              <a:spcAft>
                <a:spcPts val="0"/>
              </a:spcAft>
              <a:buSzPts val="1400"/>
              <a:buChar char="■"/>
              <a:defRPr b="1" sz="4400">
                <a:solidFill>
                  <a:schemeClr val="dk2"/>
                </a:solidFill>
                <a:latin typeface="Trebuchet MS"/>
                <a:ea typeface="Trebuchet MS"/>
                <a:cs typeface="Trebuchet MS"/>
                <a:sym typeface="Trebuchet MS"/>
              </a:defRPr>
            </a:lvl6pPr>
            <a:lvl7pPr lvl="6" marL="914400" rtl="0" algn="l">
              <a:spcBef>
                <a:spcPts val="0"/>
              </a:spcBef>
              <a:spcAft>
                <a:spcPts val="0"/>
              </a:spcAft>
              <a:buSzPts val="1400"/>
              <a:buChar char="●"/>
              <a:defRPr b="1" sz="4400">
                <a:solidFill>
                  <a:schemeClr val="dk2"/>
                </a:solidFill>
                <a:latin typeface="Trebuchet MS"/>
                <a:ea typeface="Trebuchet MS"/>
                <a:cs typeface="Trebuchet MS"/>
                <a:sym typeface="Trebuchet MS"/>
              </a:defRPr>
            </a:lvl7pPr>
            <a:lvl8pPr lvl="7" marL="1371600" rtl="0" algn="l">
              <a:spcBef>
                <a:spcPts val="0"/>
              </a:spcBef>
              <a:spcAft>
                <a:spcPts val="0"/>
              </a:spcAft>
              <a:buSzPts val="1400"/>
              <a:buChar char="○"/>
              <a:defRPr b="1" sz="4400">
                <a:solidFill>
                  <a:schemeClr val="dk2"/>
                </a:solidFill>
                <a:latin typeface="Trebuchet MS"/>
                <a:ea typeface="Trebuchet MS"/>
                <a:cs typeface="Trebuchet MS"/>
                <a:sym typeface="Trebuchet MS"/>
              </a:defRPr>
            </a:lvl8pPr>
            <a:lvl9pPr lvl="8" marL="1828800" rtl="0" algn="l">
              <a:spcBef>
                <a:spcPts val="0"/>
              </a:spcBef>
              <a:spcAft>
                <a:spcPts val="0"/>
              </a:spcAft>
              <a:buSzPts val="1400"/>
              <a:buChar char="■"/>
              <a:defRPr b="1" sz="4400">
                <a:solidFill>
                  <a:schemeClr val="dk2"/>
                </a:solidFill>
                <a:latin typeface="Trebuchet MS"/>
                <a:ea typeface="Trebuchet MS"/>
                <a:cs typeface="Trebuchet MS"/>
                <a:sym typeface="Trebuchet MS"/>
              </a:defRPr>
            </a:lvl9pPr>
          </a:lstStyle>
          <a:p/>
        </p:txBody>
      </p:sp>
      <p:sp>
        <p:nvSpPr>
          <p:cNvPr id="19" name="Google Shape;19;p3"/>
          <p:cNvSpPr txBox="1"/>
          <p:nvPr>
            <p:ph idx="1" type="body"/>
          </p:nvPr>
        </p:nvSpPr>
        <p:spPr>
          <a:xfrm>
            <a:off x="0" y="1752600"/>
            <a:ext cx="9144000" cy="48768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Trebuchet MS"/>
              <a:buChar char="●"/>
              <a:defRPr sz="3200">
                <a:solidFill>
                  <a:schemeClr val="dk1"/>
                </a:solidFill>
                <a:latin typeface="Trebuchet MS"/>
                <a:ea typeface="Trebuchet MS"/>
                <a:cs typeface="Trebuchet MS"/>
                <a:sym typeface="Trebuchet MS"/>
              </a:defRPr>
            </a:lvl1pPr>
            <a:lvl2pPr indent="-317500" lvl="1" marL="914400" rtl="0" algn="l">
              <a:spcBef>
                <a:spcPts val="0"/>
              </a:spcBef>
              <a:spcAft>
                <a:spcPts val="0"/>
              </a:spcAft>
              <a:buClr>
                <a:schemeClr val="dk1"/>
              </a:buClr>
              <a:buSzPts val="1400"/>
              <a:buFont typeface="Trebuchet MS"/>
              <a:buChar char="●"/>
              <a:defRPr sz="2800">
                <a:solidFill>
                  <a:schemeClr val="dk1"/>
                </a:solidFill>
                <a:latin typeface="Trebuchet MS"/>
                <a:ea typeface="Trebuchet MS"/>
                <a:cs typeface="Trebuchet MS"/>
                <a:sym typeface="Trebuchet MS"/>
              </a:defRPr>
            </a:lvl2pPr>
            <a:lvl3pPr indent="-317500" lvl="2" marL="1371600" rtl="0" algn="l">
              <a:spcBef>
                <a:spcPts val="0"/>
              </a:spcBef>
              <a:spcAft>
                <a:spcPts val="0"/>
              </a:spcAft>
              <a:buClr>
                <a:schemeClr val="dk1"/>
              </a:buClr>
              <a:buSzPts val="1400"/>
              <a:buFont typeface="Trebuchet MS"/>
              <a:buChar char="●"/>
              <a:defRPr sz="2400">
                <a:solidFill>
                  <a:schemeClr val="dk1"/>
                </a:solidFill>
                <a:latin typeface="Trebuchet MS"/>
                <a:ea typeface="Trebuchet MS"/>
                <a:cs typeface="Trebuchet MS"/>
                <a:sym typeface="Trebuchet MS"/>
              </a:defRPr>
            </a:lvl3pPr>
            <a:lvl4pPr indent="-317500" lvl="3" marL="18288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4pPr>
            <a:lvl5pPr indent="-317500" lvl="4" marL="22860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5pPr>
            <a:lvl6pPr indent="-317500" lvl="5" marL="27432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6pPr>
            <a:lvl7pPr indent="-317500" lvl="6" marL="32004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7pPr>
            <a:lvl8pPr indent="-317500" lvl="7" marL="36576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8pPr>
            <a:lvl9pPr indent="-317500" lvl="8" marL="4114800" rtl="0" algn="l">
              <a:spcBef>
                <a:spcPts val="0"/>
              </a:spcBef>
              <a:spcAft>
                <a:spcPts val="0"/>
              </a:spcAft>
              <a:buClr>
                <a:schemeClr val="dk1"/>
              </a:buClr>
              <a:buSzPts val="1400"/>
              <a:buFont typeface="Trebuchet MS"/>
              <a:buChar char="●"/>
              <a:defRPr sz="2000">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Char char="●"/>
              <a:defRPr b="1" sz="4000" cap="small"/>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2" name="Google Shape;22;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Trebuchet MS"/>
              <a:buNone/>
              <a:defRPr sz="2000"/>
            </a:lvl1pPr>
            <a:lvl2pPr indent="-228600" lvl="1" marL="914400" rtl="0">
              <a:spcBef>
                <a:spcPts val="0"/>
              </a:spcBef>
              <a:spcAft>
                <a:spcPts val="0"/>
              </a:spcAft>
              <a:buSzPts val="1400"/>
              <a:buFont typeface="Trebuchet MS"/>
              <a:buNone/>
              <a:defRPr sz="1800"/>
            </a:lvl2pPr>
            <a:lvl3pPr indent="-228600" lvl="2" marL="1371600" rtl="0">
              <a:spcBef>
                <a:spcPts val="0"/>
              </a:spcBef>
              <a:spcAft>
                <a:spcPts val="0"/>
              </a:spcAft>
              <a:buSzPts val="1400"/>
              <a:buFont typeface="Trebuchet MS"/>
              <a:buNone/>
              <a:defRPr sz="1600"/>
            </a:lvl3pPr>
            <a:lvl4pPr indent="-228600" lvl="3" marL="1828800" rtl="0">
              <a:spcBef>
                <a:spcPts val="0"/>
              </a:spcBef>
              <a:spcAft>
                <a:spcPts val="0"/>
              </a:spcAft>
              <a:buSzPts val="1400"/>
              <a:buFont typeface="Trebuchet MS"/>
              <a:buNone/>
              <a:defRPr sz="1400"/>
            </a:lvl4pPr>
            <a:lvl5pPr indent="-228600" lvl="4" marL="2286000" rtl="0">
              <a:spcBef>
                <a:spcPts val="0"/>
              </a:spcBef>
              <a:spcAft>
                <a:spcPts val="0"/>
              </a:spcAft>
              <a:buSzPts val="1400"/>
              <a:buFont typeface="Trebuchet MS"/>
              <a:buNone/>
              <a:defRPr sz="1400"/>
            </a:lvl5pPr>
            <a:lvl6pPr indent="-228600" lvl="5" marL="2743200" rtl="0">
              <a:spcBef>
                <a:spcPts val="0"/>
              </a:spcBef>
              <a:spcAft>
                <a:spcPts val="0"/>
              </a:spcAft>
              <a:buSzPts val="1400"/>
              <a:buFont typeface="Trebuchet MS"/>
              <a:buNone/>
              <a:defRPr sz="1400"/>
            </a:lvl6pPr>
            <a:lvl7pPr indent="-228600" lvl="6" marL="3200400" rtl="0">
              <a:spcBef>
                <a:spcPts val="0"/>
              </a:spcBef>
              <a:spcAft>
                <a:spcPts val="0"/>
              </a:spcAft>
              <a:buSzPts val="1400"/>
              <a:buFont typeface="Trebuchet MS"/>
              <a:buNone/>
              <a:defRPr sz="1400"/>
            </a:lvl7pPr>
            <a:lvl8pPr indent="-228600" lvl="7" marL="3657600" rtl="0">
              <a:spcBef>
                <a:spcPts val="0"/>
              </a:spcBef>
              <a:spcAft>
                <a:spcPts val="0"/>
              </a:spcAft>
              <a:buSzPts val="1400"/>
              <a:buFont typeface="Trebuchet MS"/>
              <a:buNone/>
              <a:defRPr sz="1400"/>
            </a:lvl8pPr>
            <a:lvl9pPr indent="-228600" lvl="8" marL="4114800" rtl="0">
              <a:spcBef>
                <a:spcPts val="0"/>
              </a:spcBef>
              <a:spcAft>
                <a:spcPts val="0"/>
              </a:spcAft>
              <a:buSzPts val="1400"/>
              <a:buFont typeface="Trebuchet MS"/>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23" name="Shape 23"/>
        <p:cNvGrpSpPr/>
        <p:nvPr/>
      </p:nvGrpSpPr>
      <p:grpSpPr>
        <a:xfrm>
          <a:off x="0" y="0"/>
          <a:ext cx="0" cy="0"/>
          <a:chOff x="0" y="0"/>
          <a:chExt cx="0" cy="0"/>
        </a:xfrm>
      </p:grpSpPr>
      <p:sp>
        <p:nvSpPr>
          <p:cNvPr id="24" name="Google Shape;24;p5"/>
          <p:cNvSpPr txBox="1"/>
          <p:nvPr>
            <p:ph type="title"/>
          </p:nvPr>
        </p:nvSpPr>
        <p:spPr>
          <a:xfrm>
            <a:off x="0" y="762000"/>
            <a:ext cx="9144000" cy="9144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b="1" sz="4400">
                <a:solidFill>
                  <a:schemeClr val="dk2"/>
                </a:solidFill>
                <a:latin typeface="Trebuchet MS"/>
                <a:ea typeface="Trebuchet MS"/>
                <a:cs typeface="Trebuchet MS"/>
                <a:sym typeface="Trebuchet MS"/>
              </a:defRPr>
            </a:lvl1pPr>
            <a:lvl2pPr lvl="1" rtl="0" algn="l">
              <a:spcBef>
                <a:spcPts val="0"/>
              </a:spcBef>
              <a:spcAft>
                <a:spcPts val="0"/>
              </a:spcAft>
              <a:buSzPts val="1400"/>
              <a:buChar char="○"/>
              <a:defRPr b="1" sz="4400">
                <a:solidFill>
                  <a:schemeClr val="dk2"/>
                </a:solidFill>
                <a:latin typeface="Trebuchet MS"/>
                <a:ea typeface="Trebuchet MS"/>
                <a:cs typeface="Trebuchet MS"/>
                <a:sym typeface="Trebuchet MS"/>
              </a:defRPr>
            </a:lvl2pPr>
            <a:lvl3pPr lvl="2" rtl="0" algn="l">
              <a:spcBef>
                <a:spcPts val="0"/>
              </a:spcBef>
              <a:spcAft>
                <a:spcPts val="0"/>
              </a:spcAft>
              <a:buSzPts val="1400"/>
              <a:buChar char="■"/>
              <a:defRPr b="1" sz="4400">
                <a:solidFill>
                  <a:schemeClr val="dk2"/>
                </a:solidFill>
                <a:latin typeface="Trebuchet MS"/>
                <a:ea typeface="Trebuchet MS"/>
                <a:cs typeface="Trebuchet MS"/>
                <a:sym typeface="Trebuchet MS"/>
              </a:defRPr>
            </a:lvl3pPr>
            <a:lvl4pPr lvl="3" rtl="0" algn="l">
              <a:spcBef>
                <a:spcPts val="0"/>
              </a:spcBef>
              <a:spcAft>
                <a:spcPts val="0"/>
              </a:spcAft>
              <a:buSzPts val="1400"/>
              <a:buChar char="●"/>
              <a:defRPr b="1" sz="4400">
                <a:solidFill>
                  <a:schemeClr val="dk2"/>
                </a:solidFill>
                <a:latin typeface="Trebuchet MS"/>
                <a:ea typeface="Trebuchet MS"/>
                <a:cs typeface="Trebuchet MS"/>
                <a:sym typeface="Trebuchet MS"/>
              </a:defRPr>
            </a:lvl4pPr>
            <a:lvl5pPr lvl="4" rtl="0" algn="l">
              <a:spcBef>
                <a:spcPts val="0"/>
              </a:spcBef>
              <a:spcAft>
                <a:spcPts val="0"/>
              </a:spcAft>
              <a:buSzPts val="1400"/>
              <a:buChar char="○"/>
              <a:defRPr b="1" sz="4400">
                <a:solidFill>
                  <a:schemeClr val="dk2"/>
                </a:solidFill>
                <a:latin typeface="Trebuchet MS"/>
                <a:ea typeface="Trebuchet MS"/>
                <a:cs typeface="Trebuchet MS"/>
                <a:sym typeface="Trebuchet MS"/>
              </a:defRPr>
            </a:lvl5pPr>
            <a:lvl6pPr lvl="5" marL="457200" rtl="0" algn="l">
              <a:spcBef>
                <a:spcPts val="0"/>
              </a:spcBef>
              <a:spcAft>
                <a:spcPts val="0"/>
              </a:spcAft>
              <a:buSzPts val="1400"/>
              <a:buChar char="■"/>
              <a:defRPr b="1" sz="4400">
                <a:solidFill>
                  <a:schemeClr val="dk2"/>
                </a:solidFill>
                <a:latin typeface="Trebuchet MS"/>
                <a:ea typeface="Trebuchet MS"/>
                <a:cs typeface="Trebuchet MS"/>
                <a:sym typeface="Trebuchet MS"/>
              </a:defRPr>
            </a:lvl6pPr>
            <a:lvl7pPr lvl="6" marL="914400" rtl="0" algn="l">
              <a:spcBef>
                <a:spcPts val="0"/>
              </a:spcBef>
              <a:spcAft>
                <a:spcPts val="0"/>
              </a:spcAft>
              <a:buSzPts val="1400"/>
              <a:buChar char="●"/>
              <a:defRPr b="1" sz="4400">
                <a:solidFill>
                  <a:schemeClr val="dk2"/>
                </a:solidFill>
                <a:latin typeface="Trebuchet MS"/>
                <a:ea typeface="Trebuchet MS"/>
                <a:cs typeface="Trebuchet MS"/>
                <a:sym typeface="Trebuchet MS"/>
              </a:defRPr>
            </a:lvl7pPr>
            <a:lvl8pPr lvl="7" marL="1371600" rtl="0" algn="l">
              <a:spcBef>
                <a:spcPts val="0"/>
              </a:spcBef>
              <a:spcAft>
                <a:spcPts val="0"/>
              </a:spcAft>
              <a:buSzPts val="1400"/>
              <a:buChar char="○"/>
              <a:defRPr b="1" sz="4400">
                <a:solidFill>
                  <a:schemeClr val="dk2"/>
                </a:solidFill>
                <a:latin typeface="Trebuchet MS"/>
                <a:ea typeface="Trebuchet MS"/>
                <a:cs typeface="Trebuchet MS"/>
                <a:sym typeface="Trebuchet MS"/>
              </a:defRPr>
            </a:lvl8pPr>
            <a:lvl9pPr lvl="8" marL="1828800" rtl="0" algn="l">
              <a:spcBef>
                <a:spcPts val="0"/>
              </a:spcBef>
              <a:spcAft>
                <a:spcPts val="0"/>
              </a:spcAft>
              <a:buSzPts val="1400"/>
              <a:buChar char="■"/>
              <a:defRPr b="1" sz="4400">
                <a:solidFill>
                  <a:schemeClr val="dk2"/>
                </a:solidFill>
                <a:latin typeface="Trebuchet MS"/>
                <a:ea typeface="Trebuchet MS"/>
                <a:cs typeface="Trebuchet MS"/>
                <a:sym typeface="Trebuchet MS"/>
              </a:defRPr>
            </a:lvl9pPr>
          </a:lstStyle>
          <a:p/>
        </p:txBody>
      </p:sp>
      <p:sp>
        <p:nvSpPr>
          <p:cNvPr id="25" name="Google Shape;25;p5"/>
          <p:cNvSpPr txBox="1"/>
          <p:nvPr>
            <p:ph idx="1" type="body"/>
          </p:nvPr>
        </p:nvSpPr>
        <p:spPr>
          <a:xfrm>
            <a:off x="0" y="1752600"/>
            <a:ext cx="4495800" cy="48768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800"/>
            </a:lvl1pPr>
            <a:lvl2pPr indent="-317500" lvl="1" marL="914400" rtl="0">
              <a:spcBef>
                <a:spcPts val="0"/>
              </a:spcBef>
              <a:spcAft>
                <a:spcPts val="0"/>
              </a:spcAft>
              <a:buSzPts val="1400"/>
              <a:buChar char="●"/>
              <a:defRPr sz="2400"/>
            </a:lvl2pPr>
            <a:lvl3pPr indent="-317500" lvl="2" marL="1371600" rtl="0">
              <a:spcBef>
                <a:spcPts val="0"/>
              </a:spcBef>
              <a:spcAft>
                <a:spcPts val="0"/>
              </a:spcAft>
              <a:buSzPts val="1400"/>
              <a:buChar char="●"/>
              <a:defRPr sz="2000"/>
            </a:lvl3pPr>
            <a:lvl4pPr indent="-317500" lvl="3" marL="1828800" rtl="0">
              <a:spcBef>
                <a:spcPts val="0"/>
              </a:spcBef>
              <a:spcAft>
                <a:spcPts val="0"/>
              </a:spcAft>
              <a:buSzPts val="1400"/>
              <a:buChar char="●"/>
              <a:defRPr sz="1800"/>
            </a:lvl4pPr>
            <a:lvl5pPr indent="-317500" lvl="4" marL="2286000" rtl="0">
              <a:spcBef>
                <a:spcPts val="0"/>
              </a:spcBef>
              <a:spcAft>
                <a:spcPts val="0"/>
              </a:spcAft>
              <a:buSzPts val="1400"/>
              <a:buChar char="●"/>
              <a:defRPr sz="1800"/>
            </a:lvl5pPr>
            <a:lvl6pPr indent="-317500" lvl="5" marL="2743200" rtl="0">
              <a:spcBef>
                <a:spcPts val="0"/>
              </a:spcBef>
              <a:spcAft>
                <a:spcPts val="0"/>
              </a:spcAft>
              <a:buSzPts val="1400"/>
              <a:buChar char="●"/>
              <a:defRPr sz="1800"/>
            </a:lvl6pPr>
            <a:lvl7pPr indent="-317500" lvl="6" marL="3200400" rtl="0">
              <a:spcBef>
                <a:spcPts val="0"/>
              </a:spcBef>
              <a:spcAft>
                <a:spcPts val="0"/>
              </a:spcAft>
              <a:buSzPts val="1400"/>
              <a:buChar char="●"/>
              <a:defRPr sz="1800"/>
            </a:lvl7pPr>
            <a:lvl8pPr indent="-317500" lvl="7" marL="3657600" rtl="0">
              <a:spcBef>
                <a:spcPts val="0"/>
              </a:spcBef>
              <a:spcAft>
                <a:spcPts val="0"/>
              </a:spcAft>
              <a:buSzPts val="1400"/>
              <a:buChar char="●"/>
              <a:defRPr sz="1800"/>
            </a:lvl8pPr>
            <a:lvl9pPr indent="-317500" lvl="8" marL="4114800" rtl="0">
              <a:spcBef>
                <a:spcPts val="0"/>
              </a:spcBef>
              <a:spcAft>
                <a:spcPts val="0"/>
              </a:spcAft>
              <a:buSzPts val="1400"/>
              <a:buChar char="●"/>
              <a:defRPr sz="1800"/>
            </a:lvl9pPr>
          </a:lstStyle>
          <a:p/>
        </p:txBody>
      </p:sp>
      <p:sp>
        <p:nvSpPr>
          <p:cNvPr id="26" name="Google Shape;26;p5"/>
          <p:cNvSpPr txBox="1"/>
          <p:nvPr>
            <p:ph idx="2" type="body"/>
          </p:nvPr>
        </p:nvSpPr>
        <p:spPr>
          <a:xfrm>
            <a:off x="4648200" y="1752600"/>
            <a:ext cx="4495800" cy="48768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800"/>
            </a:lvl1pPr>
            <a:lvl2pPr indent="-317500" lvl="1" marL="914400" rtl="0">
              <a:spcBef>
                <a:spcPts val="0"/>
              </a:spcBef>
              <a:spcAft>
                <a:spcPts val="0"/>
              </a:spcAft>
              <a:buSzPts val="1400"/>
              <a:buChar char="●"/>
              <a:defRPr sz="2400"/>
            </a:lvl2pPr>
            <a:lvl3pPr indent="-317500" lvl="2" marL="1371600" rtl="0">
              <a:spcBef>
                <a:spcPts val="0"/>
              </a:spcBef>
              <a:spcAft>
                <a:spcPts val="0"/>
              </a:spcAft>
              <a:buSzPts val="1400"/>
              <a:buChar char="●"/>
              <a:defRPr sz="2000"/>
            </a:lvl3pPr>
            <a:lvl4pPr indent="-317500" lvl="3" marL="1828800" rtl="0">
              <a:spcBef>
                <a:spcPts val="0"/>
              </a:spcBef>
              <a:spcAft>
                <a:spcPts val="0"/>
              </a:spcAft>
              <a:buSzPts val="1400"/>
              <a:buChar char="●"/>
              <a:defRPr sz="1800"/>
            </a:lvl4pPr>
            <a:lvl5pPr indent="-317500" lvl="4" marL="2286000" rtl="0">
              <a:spcBef>
                <a:spcPts val="0"/>
              </a:spcBef>
              <a:spcAft>
                <a:spcPts val="0"/>
              </a:spcAft>
              <a:buSzPts val="1400"/>
              <a:buChar char="●"/>
              <a:defRPr sz="1800"/>
            </a:lvl5pPr>
            <a:lvl6pPr indent="-317500" lvl="5" marL="2743200" rtl="0">
              <a:spcBef>
                <a:spcPts val="0"/>
              </a:spcBef>
              <a:spcAft>
                <a:spcPts val="0"/>
              </a:spcAft>
              <a:buSzPts val="1400"/>
              <a:buChar char="●"/>
              <a:defRPr sz="1800"/>
            </a:lvl6pPr>
            <a:lvl7pPr indent="-317500" lvl="6" marL="3200400" rtl="0">
              <a:spcBef>
                <a:spcPts val="0"/>
              </a:spcBef>
              <a:spcAft>
                <a:spcPts val="0"/>
              </a:spcAft>
              <a:buSzPts val="1400"/>
              <a:buChar char="●"/>
              <a:defRPr sz="1800"/>
            </a:lvl7pPr>
            <a:lvl8pPr indent="-317500" lvl="7" marL="3657600" rtl="0">
              <a:spcBef>
                <a:spcPts val="0"/>
              </a:spcBef>
              <a:spcAft>
                <a:spcPts val="0"/>
              </a:spcAft>
              <a:buSzPts val="1400"/>
              <a:buChar char="●"/>
              <a:defRPr sz="1800"/>
            </a:lvl8pPr>
            <a:lvl9pPr indent="-317500" lvl="8" marL="4114800" rtl="0">
              <a:spcBef>
                <a:spcPts val="0"/>
              </a:spcBef>
              <a:spcAft>
                <a:spcPts val="0"/>
              </a:spcAft>
              <a:buSzPts val="14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woTxTwoObj">
  <p:cSld name="TWO_OBJECTS_WITH_TEXT">
    <p:spTree>
      <p:nvGrpSpPr>
        <p:cNvPr id="27" name="Shape 27"/>
        <p:cNvGrpSpPr/>
        <p:nvPr/>
      </p:nvGrpSpPr>
      <p:grpSpPr>
        <a:xfrm>
          <a:off x="0" y="0"/>
          <a:ext cx="0" cy="0"/>
          <a:chOff x="0" y="0"/>
          <a:chExt cx="0" cy="0"/>
        </a:xfrm>
      </p:grpSpPr>
      <p:sp>
        <p:nvSpPr>
          <p:cNvPr id="28" name="Google Shape;28;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9" name="Google Shape;29;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Trebuchet MS"/>
              <a:buNone/>
              <a:defRPr b="1" sz="2400"/>
            </a:lvl1pPr>
            <a:lvl2pPr indent="-228600" lvl="1" marL="914400" rtl="0">
              <a:spcBef>
                <a:spcPts val="0"/>
              </a:spcBef>
              <a:spcAft>
                <a:spcPts val="0"/>
              </a:spcAft>
              <a:buSzPts val="1400"/>
              <a:buFont typeface="Trebuchet MS"/>
              <a:buNone/>
              <a:defRPr b="1" sz="2000"/>
            </a:lvl2pPr>
            <a:lvl3pPr indent="-228600" lvl="2" marL="1371600" rtl="0">
              <a:spcBef>
                <a:spcPts val="0"/>
              </a:spcBef>
              <a:spcAft>
                <a:spcPts val="0"/>
              </a:spcAft>
              <a:buSzPts val="1400"/>
              <a:buFont typeface="Trebuchet MS"/>
              <a:buNone/>
              <a:defRPr b="1" sz="1800"/>
            </a:lvl3pPr>
            <a:lvl4pPr indent="-228600" lvl="3" marL="1828800" rtl="0">
              <a:spcBef>
                <a:spcPts val="0"/>
              </a:spcBef>
              <a:spcAft>
                <a:spcPts val="0"/>
              </a:spcAft>
              <a:buSzPts val="1400"/>
              <a:buFont typeface="Trebuchet MS"/>
              <a:buNone/>
              <a:defRPr b="1" sz="1600"/>
            </a:lvl4pPr>
            <a:lvl5pPr indent="-228600" lvl="4" marL="2286000" rtl="0">
              <a:spcBef>
                <a:spcPts val="0"/>
              </a:spcBef>
              <a:spcAft>
                <a:spcPts val="0"/>
              </a:spcAft>
              <a:buSzPts val="1400"/>
              <a:buFont typeface="Trebuchet MS"/>
              <a:buNone/>
              <a:defRPr b="1" sz="1600"/>
            </a:lvl5pPr>
            <a:lvl6pPr indent="-228600" lvl="5" marL="2743200" rtl="0">
              <a:spcBef>
                <a:spcPts val="0"/>
              </a:spcBef>
              <a:spcAft>
                <a:spcPts val="0"/>
              </a:spcAft>
              <a:buSzPts val="1400"/>
              <a:buFont typeface="Trebuchet MS"/>
              <a:buNone/>
              <a:defRPr b="1" sz="1600"/>
            </a:lvl6pPr>
            <a:lvl7pPr indent="-228600" lvl="6" marL="3200400" rtl="0">
              <a:spcBef>
                <a:spcPts val="0"/>
              </a:spcBef>
              <a:spcAft>
                <a:spcPts val="0"/>
              </a:spcAft>
              <a:buSzPts val="1400"/>
              <a:buFont typeface="Trebuchet MS"/>
              <a:buNone/>
              <a:defRPr b="1" sz="1600"/>
            </a:lvl7pPr>
            <a:lvl8pPr indent="-228600" lvl="7" marL="3657600" rtl="0">
              <a:spcBef>
                <a:spcPts val="0"/>
              </a:spcBef>
              <a:spcAft>
                <a:spcPts val="0"/>
              </a:spcAft>
              <a:buSzPts val="1400"/>
              <a:buFont typeface="Trebuchet MS"/>
              <a:buNone/>
              <a:defRPr b="1" sz="1600"/>
            </a:lvl8pPr>
            <a:lvl9pPr indent="-228600" lvl="8" marL="4114800" rtl="0">
              <a:spcBef>
                <a:spcPts val="0"/>
              </a:spcBef>
              <a:spcAft>
                <a:spcPts val="0"/>
              </a:spcAft>
              <a:buSzPts val="1400"/>
              <a:buFont typeface="Trebuchet MS"/>
              <a:buNone/>
              <a:defRPr b="1" sz="1600"/>
            </a:lvl9pPr>
          </a:lstStyle>
          <a:p/>
        </p:txBody>
      </p:sp>
      <p:sp>
        <p:nvSpPr>
          <p:cNvPr id="30" name="Google Shape;30;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400"/>
            </a:lvl1pPr>
            <a:lvl2pPr indent="-317500" lvl="1" marL="914400" rtl="0">
              <a:spcBef>
                <a:spcPts val="0"/>
              </a:spcBef>
              <a:spcAft>
                <a:spcPts val="0"/>
              </a:spcAft>
              <a:buSzPts val="1400"/>
              <a:buChar char="●"/>
              <a:defRPr sz="2000"/>
            </a:lvl2pPr>
            <a:lvl3pPr indent="-317500" lvl="2" marL="1371600" rtl="0">
              <a:spcBef>
                <a:spcPts val="0"/>
              </a:spcBef>
              <a:spcAft>
                <a:spcPts val="0"/>
              </a:spcAft>
              <a:buSzPts val="1400"/>
              <a:buChar char="●"/>
              <a:defRPr sz="18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31" name="Google Shape;31;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Trebuchet MS"/>
              <a:buNone/>
              <a:defRPr b="1" sz="2400"/>
            </a:lvl1pPr>
            <a:lvl2pPr indent="-228600" lvl="1" marL="914400" rtl="0">
              <a:spcBef>
                <a:spcPts val="0"/>
              </a:spcBef>
              <a:spcAft>
                <a:spcPts val="0"/>
              </a:spcAft>
              <a:buSzPts val="1400"/>
              <a:buFont typeface="Trebuchet MS"/>
              <a:buNone/>
              <a:defRPr b="1" sz="2000"/>
            </a:lvl2pPr>
            <a:lvl3pPr indent="-228600" lvl="2" marL="1371600" rtl="0">
              <a:spcBef>
                <a:spcPts val="0"/>
              </a:spcBef>
              <a:spcAft>
                <a:spcPts val="0"/>
              </a:spcAft>
              <a:buSzPts val="1400"/>
              <a:buFont typeface="Trebuchet MS"/>
              <a:buNone/>
              <a:defRPr b="1" sz="1800"/>
            </a:lvl3pPr>
            <a:lvl4pPr indent="-228600" lvl="3" marL="1828800" rtl="0">
              <a:spcBef>
                <a:spcPts val="0"/>
              </a:spcBef>
              <a:spcAft>
                <a:spcPts val="0"/>
              </a:spcAft>
              <a:buSzPts val="1400"/>
              <a:buFont typeface="Trebuchet MS"/>
              <a:buNone/>
              <a:defRPr b="1" sz="1600"/>
            </a:lvl4pPr>
            <a:lvl5pPr indent="-228600" lvl="4" marL="2286000" rtl="0">
              <a:spcBef>
                <a:spcPts val="0"/>
              </a:spcBef>
              <a:spcAft>
                <a:spcPts val="0"/>
              </a:spcAft>
              <a:buSzPts val="1400"/>
              <a:buFont typeface="Trebuchet MS"/>
              <a:buNone/>
              <a:defRPr b="1" sz="1600"/>
            </a:lvl5pPr>
            <a:lvl6pPr indent="-228600" lvl="5" marL="2743200" rtl="0">
              <a:spcBef>
                <a:spcPts val="0"/>
              </a:spcBef>
              <a:spcAft>
                <a:spcPts val="0"/>
              </a:spcAft>
              <a:buSzPts val="1400"/>
              <a:buFont typeface="Trebuchet MS"/>
              <a:buNone/>
              <a:defRPr b="1" sz="1600"/>
            </a:lvl6pPr>
            <a:lvl7pPr indent="-228600" lvl="6" marL="3200400" rtl="0">
              <a:spcBef>
                <a:spcPts val="0"/>
              </a:spcBef>
              <a:spcAft>
                <a:spcPts val="0"/>
              </a:spcAft>
              <a:buSzPts val="1400"/>
              <a:buFont typeface="Trebuchet MS"/>
              <a:buNone/>
              <a:defRPr b="1" sz="1600"/>
            </a:lvl7pPr>
            <a:lvl8pPr indent="-228600" lvl="7" marL="3657600" rtl="0">
              <a:spcBef>
                <a:spcPts val="0"/>
              </a:spcBef>
              <a:spcAft>
                <a:spcPts val="0"/>
              </a:spcAft>
              <a:buSzPts val="1400"/>
              <a:buFont typeface="Trebuchet MS"/>
              <a:buNone/>
              <a:defRPr b="1" sz="1600"/>
            </a:lvl8pPr>
            <a:lvl9pPr indent="-228600" lvl="8" marL="4114800" rtl="0">
              <a:spcBef>
                <a:spcPts val="0"/>
              </a:spcBef>
              <a:spcAft>
                <a:spcPts val="0"/>
              </a:spcAft>
              <a:buSzPts val="1400"/>
              <a:buFont typeface="Trebuchet MS"/>
              <a:buNone/>
              <a:defRPr b="1" sz="1600"/>
            </a:lvl9pPr>
          </a:lstStyle>
          <a:p/>
        </p:txBody>
      </p:sp>
      <p:sp>
        <p:nvSpPr>
          <p:cNvPr id="32" name="Google Shape;32;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400"/>
            </a:lvl1pPr>
            <a:lvl2pPr indent="-317500" lvl="1" marL="914400" rtl="0">
              <a:spcBef>
                <a:spcPts val="0"/>
              </a:spcBef>
              <a:spcAft>
                <a:spcPts val="0"/>
              </a:spcAft>
              <a:buSzPts val="1400"/>
              <a:buChar char="●"/>
              <a:defRPr sz="2000"/>
            </a:lvl2pPr>
            <a:lvl3pPr indent="-317500" lvl="2" marL="1371600" rtl="0">
              <a:spcBef>
                <a:spcPts val="0"/>
              </a:spcBef>
              <a:spcAft>
                <a:spcPts val="0"/>
              </a:spcAft>
              <a:buSzPts val="1400"/>
              <a:buChar char="●"/>
              <a:defRPr sz="18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0" y="762000"/>
            <a:ext cx="9144000" cy="9144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b="1" sz="4400">
                <a:solidFill>
                  <a:schemeClr val="dk2"/>
                </a:solidFill>
                <a:latin typeface="Trebuchet MS"/>
                <a:ea typeface="Trebuchet MS"/>
                <a:cs typeface="Trebuchet MS"/>
                <a:sym typeface="Trebuchet MS"/>
              </a:defRPr>
            </a:lvl1pPr>
            <a:lvl2pPr lvl="1" rtl="0" algn="l">
              <a:spcBef>
                <a:spcPts val="0"/>
              </a:spcBef>
              <a:spcAft>
                <a:spcPts val="0"/>
              </a:spcAft>
              <a:buSzPts val="1400"/>
              <a:buChar char="○"/>
              <a:defRPr b="1" sz="4400">
                <a:solidFill>
                  <a:schemeClr val="dk2"/>
                </a:solidFill>
                <a:latin typeface="Trebuchet MS"/>
                <a:ea typeface="Trebuchet MS"/>
                <a:cs typeface="Trebuchet MS"/>
                <a:sym typeface="Trebuchet MS"/>
              </a:defRPr>
            </a:lvl2pPr>
            <a:lvl3pPr lvl="2" rtl="0" algn="l">
              <a:spcBef>
                <a:spcPts val="0"/>
              </a:spcBef>
              <a:spcAft>
                <a:spcPts val="0"/>
              </a:spcAft>
              <a:buSzPts val="1400"/>
              <a:buChar char="■"/>
              <a:defRPr b="1" sz="4400">
                <a:solidFill>
                  <a:schemeClr val="dk2"/>
                </a:solidFill>
                <a:latin typeface="Trebuchet MS"/>
                <a:ea typeface="Trebuchet MS"/>
                <a:cs typeface="Trebuchet MS"/>
                <a:sym typeface="Trebuchet MS"/>
              </a:defRPr>
            </a:lvl3pPr>
            <a:lvl4pPr lvl="3" rtl="0" algn="l">
              <a:spcBef>
                <a:spcPts val="0"/>
              </a:spcBef>
              <a:spcAft>
                <a:spcPts val="0"/>
              </a:spcAft>
              <a:buSzPts val="1400"/>
              <a:buChar char="●"/>
              <a:defRPr b="1" sz="4400">
                <a:solidFill>
                  <a:schemeClr val="dk2"/>
                </a:solidFill>
                <a:latin typeface="Trebuchet MS"/>
                <a:ea typeface="Trebuchet MS"/>
                <a:cs typeface="Trebuchet MS"/>
                <a:sym typeface="Trebuchet MS"/>
              </a:defRPr>
            </a:lvl4pPr>
            <a:lvl5pPr lvl="4" rtl="0" algn="l">
              <a:spcBef>
                <a:spcPts val="0"/>
              </a:spcBef>
              <a:spcAft>
                <a:spcPts val="0"/>
              </a:spcAft>
              <a:buSzPts val="1400"/>
              <a:buChar char="○"/>
              <a:defRPr b="1" sz="4400">
                <a:solidFill>
                  <a:schemeClr val="dk2"/>
                </a:solidFill>
                <a:latin typeface="Trebuchet MS"/>
                <a:ea typeface="Trebuchet MS"/>
                <a:cs typeface="Trebuchet MS"/>
                <a:sym typeface="Trebuchet MS"/>
              </a:defRPr>
            </a:lvl5pPr>
            <a:lvl6pPr lvl="5" marL="457200" rtl="0" algn="l">
              <a:spcBef>
                <a:spcPts val="0"/>
              </a:spcBef>
              <a:spcAft>
                <a:spcPts val="0"/>
              </a:spcAft>
              <a:buSzPts val="1400"/>
              <a:buChar char="■"/>
              <a:defRPr b="1" sz="4400">
                <a:solidFill>
                  <a:schemeClr val="dk2"/>
                </a:solidFill>
                <a:latin typeface="Trebuchet MS"/>
                <a:ea typeface="Trebuchet MS"/>
                <a:cs typeface="Trebuchet MS"/>
                <a:sym typeface="Trebuchet MS"/>
              </a:defRPr>
            </a:lvl6pPr>
            <a:lvl7pPr lvl="6" marL="914400" rtl="0" algn="l">
              <a:spcBef>
                <a:spcPts val="0"/>
              </a:spcBef>
              <a:spcAft>
                <a:spcPts val="0"/>
              </a:spcAft>
              <a:buSzPts val="1400"/>
              <a:buChar char="●"/>
              <a:defRPr b="1" sz="4400">
                <a:solidFill>
                  <a:schemeClr val="dk2"/>
                </a:solidFill>
                <a:latin typeface="Trebuchet MS"/>
                <a:ea typeface="Trebuchet MS"/>
                <a:cs typeface="Trebuchet MS"/>
                <a:sym typeface="Trebuchet MS"/>
              </a:defRPr>
            </a:lvl7pPr>
            <a:lvl8pPr lvl="7" marL="1371600" rtl="0" algn="l">
              <a:spcBef>
                <a:spcPts val="0"/>
              </a:spcBef>
              <a:spcAft>
                <a:spcPts val="0"/>
              </a:spcAft>
              <a:buSzPts val="1400"/>
              <a:buChar char="○"/>
              <a:defRPr b="1" sz="4400">
                <a:solidFill>
                  <a:schemeClr val="dk2"/>
                </a:solidFill>
                <a:latin typeface="Trebuchet MS"/>
                <a:ea typeface="Trebuchet MS"/>
                <a:cs typeface="Trebuchet MS"/>
                <a:sym typeface="Trebuchet MS"/>
              </a:defRPr>
            </a:lvl8pPr>
            <a:lvl9pPr lvl="8" marL="1828800" rtl="0" algn="l">
              <a:spcBef>
                <a:spcPts val="0"/>
              </a:spcBef>
              <a:spcAft>
                <a:spcPts val="0"/>
              </a:spcAft>
              <a:buSzPts val="1400"/>
              <a:buChar char="■"/>
              <a:defRPr b="1" sz="4400">
                <a:solidFill>
                  <a:schemeClr val="dk2"/>
                </a:solidFill>
                <a:latin typeface="Trebuchet MS"/>
                <a:ea typeface="Trebuchet MS"/>
                <a:cs typeface="Trebuchet MS"/>
                <a:sym typeface="Trebuchet M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5"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_WITH_CAPTION_TEXT" type="objTx">
  <p:cSld name="OBJECT_WITH_CAPTION_TEXT">
    <p:spTree>
      <p:nvGrpSpPr>
        <p:cNvPr id="36" name="Shape 36"/>
        <p:cNvGrpSpPr/>
        <p:nvPr/>
      </p:nvGrpSpPr>
      <p:grpSpPr>
        <a:xfrm>
          <a:off x="0" y="0"/>
          <a:ext cx="0" cy="0"/>
          <a:chOff x="0" y="0"/>
          <a:chExt cx="0" cy="0"/>
        </a:xfrm>
      </p:grpSpPr>
      <p:sp>
        <p:nvSpPr>
          <p:cNvPr id="37" name="Google Shape;37;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Char char="●"/>
              <a:defRPr b="1" sz="2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8" name="Google Shape;38;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3200"/>
            </a:lvl1pPr>
            <a:lvl2pPr indent="-317500" lvl="1" marL="914400" rtl="0">
              <a:spcBef>
                <a:spcPts val="0"/>
              </a:spcBef>
              <a:spcAft>
                <a:spcPts val="0"/>
              </a:spcAft>
              <a:buSzPts val="1400"/>
              <a:buChar char="●"/>
              <a:defRPr sz="2800"/>
            </a:lvl2pPr>
            <a:lvl3pPr indent="-317500" lvl="2" marL="1371600" rtl="0">
              <a:spcBef>
                <a:spcPts val="0"/>
              </a:spcBef>
              <a:spcAft>
                <a:spcPts val="0"/>
              </a:spcAft>
              <a:buSzPts val="1400"/>
              <a:buChar char="●"/>
              <a:defRPr sz="2400"/>
            </a:lvl3pPr>
            <a:lvl4pPr indent="-317500" lvl="3" marL="1828800" rtl="0">
              <a:spcBef>
                <a:spcPts val="0"/>
              </a:spcBef>
              <a:spcAft>
                <a:spcPts val="0"/>
              </a:spcAft>
              <a:buSzPts val="1400"/>
              <a:buChar char="●"/>
              <a:defRPr sz="2000"/>
            </a:lvl4pPr>
            <a:lvl5pPr indent="-317500" lvl="4" marL="2286000" rtl="0">
              <a:spcBef>
                <a:spcPts val="0"/>
              </a:spcBef>
              <a:spcAft>
                <a:spcPts val="0"/>
              </a:spcAft>
              <a:buSzPts val="1400"/>
              <a:buChar char="●"/>
              <a:defRPr sz="2000"/>
            </a:lvl5pPr>
            <a:lvl6pPr indent="-317500" lvl="5" marL="2743200" rtl="0">
              <a:spcBef>
                <a:spcPts val="0"/>
              </a:spcBef>
              <a:spcAft>
                <a:spcPts val="0"/>
              </a:spcAft>
              <a:buSzPts val="1400"/>
              <a:buChar char="●"/>
              <a:defRPr sz="2000"/>
            </a:lvl6pPr>
            <a:lvl7pPr indent="-317500" lvl="6" marL="3200400" rtl="0">
              <a:spcBef>
                <a:spcPts val="0"/>
              </a:spcBef>
              <a:spcAft>
                <a:spcPts val="0"/>
              </a:spcAft>
              <a:buSzPts val="1400"/>
              <a:buChar char="●"/>
              <a:defRPr sz="2000"/>
            </a:lvl7pPr>
            <a:lvl8pPr indent="-317500" lvl="7" marL="3657600" rtl="0">
              <a:spcBef>
                <a:spcPts val="0"/>
              </a:spcBef>
              <a:spcAft>
                <a:spcPts val="0"/>
              </a:spcAft>
              <a:buSzPts val="1400"/>
              <a:buChar char="●"/>
              <a:defRPr sz="2000"/>
            </a:lvl8pPr>
            <a:lvl9pPr indent="-317500" lvl="8" marL="4114800" rtl="0">
              <a:spcBef>
                <a:spcPts val="0"/>
              </a:spcBef>
              <a:spcAft>
                <a:spcPts val="0"/>
              </a:spcAft>
              <a:buSzPts val="1400"/>
              <a:buChar char="●"/>
              <a:defRPr sz="2000"/>
            </a:lvl9pPr>
          </a:lstStyle>
          <a:p/>
        </p:txBody>
      </p:sp>
      <p:sp>
        <p:nvSpPr>
          <p:cNvPr id="39" name="Google Shape;39;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Trebuchet MS"/>
              <a:buNone/>
              <a:defRPr sz="1400"/>
            </a:lvl1pPr>
            <a:lvl2pPr indent="-228600" lvl="1" marL="914400" rtl="0">
              <a:spcBef>
                <a:spcPts val="0"/>
              </a:spcBef>
              <a:spcAft>
                <a:spcPts val="0"/>
              </a:spcAft>
              <a:buSzPts val="1400"/>
              <a:buFont typeface="Trebuchet MS"/>
              <a:buNone/>
              <a:defRPr sz="1200"/>
            </a:lvl2pPr>
            <a:lvl3pPr indent="-228600" lvl="2" marL="1371600" rtl="0">
              <a:spcBef>
                <a:spcPts val="0"/>
              </a:spcBef>
              <a:spcAft>
                <a:spcPts val="0"/>
              </a:spcAft>
              <a:buSzPts val="1400"/>
              <a:buFont typeface="Trebuchet MS"/>
              <a:buNone/>
              <a:defRPr sz="1000"/>
            </a:lvl3pPr>
            <a:lvl4pPr indent="-228600" lvl="3" marL="1828800" rtl="0">
              <a:spcBef>
                <a:spcPts val="0"/>
              </a:spcBef>
              <a:spcAft>
                <a:spcPts val="0"/>
              </a:spcAft>
              <a:buSzPts val="1400"/>
              <a:buFont typeface="Trebuchet MS"/>
              <a:buNone/>
              <a:defRPr sz="900"/>
            </a:lvl4pPr>
            <a:lvl5pPr indent="-228600" lvl="4" marL="2286000" rtl="0">
              <a:spcBef>
                <a:spcPts val="0"/>
              </a:spcBef>
              <a:spcAft>
                <a:spcPts val="0"/>
              </a:spcAft>
              <a:buSzPts val="1400"/>
              <a:buFont typeface="Trebuchet MS"/>
              <a:buNone/>
              <a:defRPr sz="900"/>
            </a:lvl5pPr>
            <a:lvl6pPr indent="-228600" lvl="5" marL="2743200" rtl="0">
              <a:spcBef>
                <a:spcPts val="0"/>
              </a:spcBef>
              <a:spcAft>
                <a:spcPts val="0"/>
              </a:spcAft>
              <a:buSzPts val="1400"/>
              <a:buFont typeface="Trebuchet MS"/>
              <a:buNone/>
              <a:defRPr sz="900"/>
            </a:lvl6pPr>
            <a:lvl7pPr indent="-228600" lvl="6" marL="3200400" rtl="0">
              <a:spcBef>
                <a:spcPts val="0"/>
              </a:spcBef>
              <a:spcAft>
                <a:spcPts val="0"/>
              </a:spcAft>
              <a:buSzPts val="1400"/>
              <a:buFont typeface="Trebuchet MS"/>
              <a:buNone/>
              <a:defRPr sz="900"/>
            </a:lvl7pPr>
            <a:lvl8pPr indent="-228600" lvl="7" marL="3657600" rtl="0">
              <a:spcBef>
                <a:spcPts val="0"/>
              </a:spcBef>
              <a:spcAft>
                <a:spcPts val="0"/>
              </a:spcAft>
              <a:buSzPts val="1400"/>
              <a:buFont typeface="Trebuchet MS"/>
              <a:buNone/>
              <a:defRPr sz="900"/>
            </a:lvl8pPr>
            <a:lvl9pPr indent="-228600" lvl="8" marL="4114800" rtl="0">
              <a:spcBef>
                <a:spcPts val="0"/>
              </a:spcBef>
              <a:spcAft>
                <a:spcPts val="0"/>
              </a:spcAft>
              <a:buSzPts val="1400"/>
              <a:buFont typeface="Trebuchet MS"/>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_WITH_CAPTION_TEXT" type="picTx">
  <p:cSld name="PICTURE_WITH_CAPTION_TEXT">
    <p:spTree>
      <p:nvGrpSpPr>
        <p:cNvPr id="40" name="Shape 40"/>
        <p:cNvGrpSpPr/>
        <p:nvPr/>
      </p:nvGrpSpPr>
      <p:grpSpPr>
        <a:xfrm>
          <a:off x="0" y="0"/>
          <a:ext cx="0" cy="0"/>
          <a:chOff x="0" y="0"/>
          <a:chExt cx="0" cy="0"/>
        </a:xfrm>
      </p:grpSpPr>
      <p:sp>
        <p:nvSpPr>
          <p:cNvPr id="41" name="Google Shape;41;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Char char="●"/>
              <a:defRPr b="1" sz="2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2" name="Google Shape;42;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Trebuchet MS"/>
              <a:buNone/>
              <a:defRPr sz="1400"/>
            </a:lvl1pPr>
            <a:lvl2pPr indent="-228600" lvl="1" marL="914400" rtl="0">
              <a:spcBef>
                <a:spcPts val="0"/>
              </a:spcBef>
              <a:spcAft>
                <a:spcPts val="0"/>
              </a:spcAft>
              <a:buSzPts val="1400"/>
              <a:buFont typeface="Trebuchet MS"/>
              <a:buNone/>
              <a:defRPr sz="1200"/>
            </a:lvl2pPr>
            <a:lvl3pPr indent="-228600" lvl="2" marL="1371600" rtl="0">
              <a:spcBef>
                <a:spcPts val="0"/>
              </a:spcBef>
              <a:spcAft>
                <a:spcPts val="0"/>
              </a:spcAft>
              <a:buSzPts val="1400"/>
              <a:buFont typeface="Trebuchet MS"/>
              <a:buNone/>
              <a:defRPr sz="1000"/>
            </a:lvl3pPr>
            <a:lvl4pPr indent="-228600" lvl="3" marL="1828800" rtl="0">
              <a:spcBef>
                <a:spcPts val="0"/>
              </a:spcBef>
              <a:spcAft>
                <a:spcPts val="0"/>
              </a:spcAft>
              <a:buSzPts val="1400"/>
              <a:buFont typeface="Trebuchet MS"/>
              <a:buNone/>
              <a:defRPr sz="900"/>
            </a:lvl4pPr>
            <a:lvl5pPr indent="-228600" lvl="4" marL="2286000" rtl="0">
              <a:spcBef>
                <a:spcPts val="0"/>
              </a:spcBef>
              <a:spcAft>
                <a:spcPts val="0"/>
              </a:spcAft>
              <a:buSzPts val="1400"/>
              <a:buFont typeface="Trebuchet MS"/>
              <a:buNone/>
              <a:defRPr sz="900"/>
            </a:lvl5pPr>
            <a:lvl6pPr indent="-228600" lvl="5" marL="2743200" rtl="0">
              <a:spcBef>
                <a:spcPts val="0"/>
              </a:spcBef>
              <a:spcAft>
                <a:spcPts val="0"/>
              </a:spcAft>
              <a:buSzPts val="1400"/>
              <a:buFont typeface="Trebuchet MS"/>
              <a:buNone/>
              <a:defRPr sz="900"/>
            </a:lvl6pPr>
            <a:lvl7pPr indent="-228600" lvl="6" marL="3200400" rtl="0">
              <a:spcBef>
                <a:spcPts val="0"/>
              </a:spcBef>
              <a:spcAft>
                <a:spcPts val="0"/>
              </a:spcAft>
              <a:buSzPts val="1400"/>
              <a:buFont typeface="Trebuchet MS"/>
              <a:buNone/>
              <a:defRPr sz="900"/>
            </a:lvl7pPr>
            <a:lvl8pPr indent="-228600" lvl="7" marL="3657600" rtl="0">
              <a:spcBef>
                <a:spcPts val="0"/>
              </a:spcBef>
              <a:spcAft>
                <a:spcPts val="0"/>
              </a:spcAft>
              <a:buSzPts val="1400"/>
              <a:buFont typeface="Trebuchet MS"/>
              <a:buNone/>
              <a:defRPr sz="900"/>
            </a:lvl8pPr>
            <a:lvl9pPr indent="-228600" lvl="8" marL="4114800" rtl="0">
              <a:spcBef>
                <a:spcPts val="0"/>
              </a:spcBef>
              <a:spcAft>
                <a:spcPts val="0"/>
              </a:spcAft>
              <a:buSzPts val="1400"/>
              <a:buFont typeface="Trebuchet MS"/>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7772400" y="1295400"/>
            <a:ext cx="1181100" cy="4638675"/>
          </a:xfrm>
          <a:prstGeom prst="rect">
            <a:avLst/>
          </a:prstGeom>
          <a:noFill/>
          <a:ln>
            <a:noFill/>
          </a:ln>
        </p:spPr>
      </p:pic>
      <p:sp>
        <p:nvSpPr>
          <p:cNvPr id="7" name="Google Shape;7;p1"/>
          <p:cNvSpPr txBox="1"/>
          <p:nvPr>
            <p:ph type="title"/>
          </p:nvPr>
        </p:nvSpPr>
        <p:spPr>
          <a:xfrm>
            <a:off x="0" y="762000"/>
            <a:ext cx="9144000" cy="9144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1pPr>
            <a:lvl2pPr indent="-88900" lvl="1"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2pPr>
            <a:lvl3pPr indent="-88900" lvl="2"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3pPr>
            <a:lvl4pPr indent="-88900" lvl="3"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4pPr>
            <a:lvl5pPr indent="-88900" lvl="4" marL="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5pPr>
            <a:lvl6pPr indent="-88900" lvl="5" marL="4572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6pPr>
            <a:lvl7pPr indent="-88900" lvl="6" marL="9144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7pPr>
            <a:lvl8pPr indent="-88900" lvl="7" marL="13716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8pPr>
            <a:lvl9pPr indent="-88900" lvl="8" marL="1828800" marR="0" rtl="0" algn="l">
              <a:spcBef>
                <a:spcPts val="0"/>
              </a:spcBef>
              <a:spcAft>
                <a:spcPts val="0"/>
              </a:spcAft>
              <a:buSzPts val="1400"/>
              <a:buChar char="■"/>
              <a:defRPr b="1" i="0" sz="4400" u="none" cap="none" strike="noStrike">
                <a:solidFill>
                  <a:schemeClr val="dk2"/>
                </a:solidFill>
                <a:latin typeface="Trebuchet MS"/>
                <a:ea typeface="Trebuchet MS"/>
                <a:cs typeface="Trebuchet MS"/>
                <a:sym typeface="Trebuchet MS"/>
              </a:defRPr>
            </a:lvl9pPr>
          </a:lstStyle>
          <a:p/>
        </p:txBody>
      </p:sp>
      <p:sp>
        <p:nvSpPr>
          <p:cNvPr id="8" name="Google Shape;8;p1"/>
          <p:cNvSpPr txBox="1"/>
          <p:nvPr>
            <p:ph idx="1" type="body"/>
          </p:nvPr>
        </p:nvSpPr>
        <p:spPr>
          <a:xfrm>
            <a:off x="0" y="1752600"/>
            <a:ext cx="9144000" cy="4876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640"/>
              </a:spcBef>
              <a:spcAft>
                <a:spcPts val="0"/>
              </a:spcAft>
              <a:buClr>
                <a:schemeClr val="dk1"/>
              </a:buClr>
              <a:buSzPts val="1400"/>
              <a:buFont typeface="Trebuchet MS"/>
              <a:buChar char="●"/>
              <a:defRPr b="0" i="0" sz="3200" u="none" cap="none" strike="noStrike">
                <a:solidFill>
                  <a:schemeClr val="dk1"/>
                </a:solidFill>
                <a:latin typeface="Trebuchet MS"/>
                <a:ea typeface="Trebuchet MS"/>
                <a:cs typeface="Trebuchet MS"/>
                <a:sym typeface="Trebuchet MS"/>
              </a:defRPr>
            </a:lvl1pPr>
            <a:lvl2pPr indent="-317500" lvl="1" marL="914400" marR="0" rtl="0" algn="l">
              <a:spcBef>
                <a:spcPts val="0"/>
              </a:spcBef>
              <a:spcAft>
                <a:spcPts val="0"/>
              </a:spcAft>
              <a:buClr>
                <a:schemeClr val="dk1"/>
              </a:buClr>
              <a:buSzPts val="1400"/>
              <a:buFont typeface="Trebuchet MS"/>
              <a:buChar char="●"/>
              <a:defRPr b="0" i="0" sz="2800" u="none" cap="none" strike="noStrike">
                <a:solidFill>
                  <a:schemeClr val="dk1"/>
                </a:solidFill>
                <a:latin typeface="Trebuchet MS"/>
                <a:ea typeface="Trebuchet MS"/>
                <a:cs typeface="Trebuchet MS"/>
                <a:sym typeface="Trebuchet MS"/>
              </a:defRPr>
            </a:lvl2pPr>
            <a:lvl3pPr indent="-317500" lvl="2" marL="1371600" marR="0" rtl="0" algn="l">
              <a:spcBef>
                <a:spcPts val="0"/>
              </a:spcBef>
              <a:spcAft>
                <a:spcPts val="0"/>
              </a:spcAft>
              <a:buClr>
                <a:schemeClr val="dk1"/>
              </a:buClr>
              <a:buSzPts val="1400"/>
              <a:buFont typeface="Trebuchet MS"/>
              <a:buChar char="●"/>
              <a:defRPr b="0" i="0" sz="2400" u="none" cap="none" strike="noStrike">
                <a:solidFill>
                  <a:schemeClr val="dk1"/>
                </a:solidFill>
                <a:latin typeface="Trebuchet MS"/>
                <a:ea typeface="Trebuchet MS"/>
                <a:cs typeface="Trebuchet MS"/>
                <a:sym typeface="Trebuchet MS"/>
              </a:defRPr>
            </a:lvl3pPr>
            <a:lvl4pPr indent="-317500" lvl="3" marL="18288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4pPr>
            <a:lvl5pPr indent="-317500" lvl="4" marL="22860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5pPr>
            <a:lvl6pPr indent="-317500" lvl="5" marL="27432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6pPr>
            <a:lvl7pPr indent="-317500" lvl="6" marL="32004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7pPr>
            <a:lvl8pPr indent="-317500" lvl="7" marL="36576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8pPr>
            <a:lvl9pPr indent="-317500" lvl="8" marL="4114800" marR="0" rtl="0" algn="l">
              <a:spcBef>
                <a:spcPts val="0"/>
              </a:spcBef>
              <a:spcAft>
                <a:spcPts val="0"/>
              </a:spcAft>
              <a:buClr>
                <a:schemeClr val="dk1"/>
              </a:buClr>
              <a:buSzPts val="1400"/>
              <a:buFont typeface="Trebuchet MS"/>
              <a:buChar char="●"/>
              <a:defRPr b="0" i="0" sz="2000" u="none" cap="none" strike="noStrike">
                <a:solidFill>
                  <a:schemeClr val="dk1"/>
                </a:solidFill>
                <a:latin typeface="Trebuchet MS"/>
                <a:ea typeface="Trebuchet MS"/>
                <a:cs typeface="Trebuchet MS"/>
                <a:sym typeface="Trebuchet MS"/>
              </a:defRPr>
            </a:lvl9pPr>
          </a:lstStyle>
          <a:p/>
        </p:txBody>
      </p:sp>
      <p:pic>
        <p:nvPicPr>
          <p:cNvPr id="9" name="Google Shape;9;p1"/>
          <p:cNvPicPr preferRelativeResize="0"/>
          <p:nvPr/>
        </p:nvPicPr>
        <p:blipFill>
          <a:blip r:embed="rId2">
            <a:alphaModFix/>
          </a:blip>
          <a:stretch>
            <a:fillRect/>
          </a:stretch>
        </p:blipFill>
        <p:spPr>
          <a:xfrm>
            <a:off x="0" y="0"/>
            <a:ext cx="9144000" cy="771525"/>
          </a:xfrm>
          <a:prstGeom prst="rect">
            <a:avLst/>
          </a:prstGeom>
          <a:noFill/>
          <a:ln>
            <a:noFill/>
          </a:ln>
        </p:spPr>
      </p:pic>
      <p:pic>
        <p:nvPicPr>
          <p:cNvPr id="10" name="Google Shape;10;p1"/>
          <p:cNvPicPr preferRelativeResize="0"/>
          <p:nvPr/>
        </p:nvPicPr>
        <p:blipFill>
          <a:blip r:embed="rId3">
            <a:alphaModFix/>
          </a:blip>
          <a:stretch>
            <a:fillRect/>
          </a:stretch>
        </p:blipFill>
        <p:spPr>
          <a:xfrm>
            <a:off x="0" y="6619875"/>
            <a:ext cx="9144000" cy="238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contextsensitivesolutions.org/content/reading/results_of_joint_aashto_fhwa_co_/resources/portlandsummary_final_050107.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2"/>
                </a:solidFill>
                <a:latin typeface="Trebuchet MS"/>
                <a:ea typeface="Trebuchet MS"/>
                <a:cs typeface="Trebuchet MS"/>
                <a:sym typeface="Trebuchet MS"/>
              </a:rPr>
              <a:t>Transportation Planning</a:t>
            </a:r>
            <a:endParaRPr b="1" i="0" sz="4400" u="none" cap="none" strike="noStrike">
              <a:solidFill>
                <a:schemeClr val="dk2"/>
              </a:solidFill>
              <a:latin typeface="Trebuchet MS"/>
              <a:ea typeface="Trebuchet MS"/>
              <a:cs typeface="Trebuchet MS"/>
              <a:sym typeface="Trebuchet MS"/>
            </a:endParaRPr>
          </a:p>
        </p:txBody>
      </p:sp>
      <p:sp>
        <p:nvSpPr>
          <p:cNvPr id="54" name="Google Shape;54;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640"/>
              </a:spcBef>
              <a:spcAft>
                <a:spcPts val="0"/>
              </a:spcAft>
              <a:buClr>
                <a:schemeClr val="dk1"/>
              </a:buClr>
              <a:buFont typeface="Trebuchet MS"/>
              <a:buNone/>
            </a:pPr>
            <a:r>
              <a:rPr b="0" i="0" lang="en-US" sz="3200" u="none" cap="none" strike="noStrike">
                <a:solidFill>
                  <a:schemeClr val="dk1"/>
                </a:solidFill>
                <a:latin typeface="Trebuchet MS"/>
                <a:ea typeface="Trebuchet MS"/>
                <a:cs typeface="Trebuchet MS"/>
                <a:sym typeface="Trebuchet MS"/>
              </a:rPr>
              <a:t>Complete Streets</a:t>
            </a:r>
            <a:endParaRPr b="0" i="0" sz="3200" u="none" cap="none" strike="noStrike">
              <a:solidFill>
                <a:schemeClr val="dk1"/>
              </a:solidFill>
              <a:latin typeface="Trebuchet MS"/>
              <a:ea typeface="Trebuchet MS"/>
              <a:cs typeface="Trebuchet MS"/>
              <a:sym typeface="Trebuchet MS"/>
            </a:endParaRPr>
          </a:p>
          <a:p>
            <a:pPr indent="0" lvl="0" marL="0" marR="0" rtl="0" algn="ctr">
              <a:spcBef>
                <a:spcPts val="640"/>
              </a:spcBef>
              <a:spcAft>
                <a:spcPts val="0"/>
              </a:spcAft>
              <a:buClr>
                <a:schemeClr val="dk1"/>
              </a:buClr>
              <a:buFont typeface="Trebuchet MS"/>
              <a:buNone/>
            </a:pPr>
            <a:r>
              <a:rPr b="0" i="0" lang="en-US" sz="3200" u="none" cap="none" strike="noStrike">
                <a:solidFill>
                  <a:schemeClr val="dk1"/>
                </a:solidFill>
                <a:latin typeface="Trebuchet MS"/>
                <a:ea typeface="Trebuchet MS"/>
                <a:cs typeface="Trebuchet MS"/>
                <a:sym typeface="Trebuchet MS"/>
              </a:rPr>
              <a:t>Context Sensitive Solutions</a:t>
            </a:r>
            <a:endParaRPr b="0" i="0" sz="32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22"/>
          <p:cNvPicPr preferRelativeResize="0"/>
          <p:nvPr/>
        </p:nvPicPr>
        <p:blipFill>
          <a:blip r:embed="rId3">
            <a:alphaModFix/>
          </a:blip>
          <a:stretch>
            <a:fillRect/>
          </a:stretch>
        </p:blipFill>
        <p:spPr>
          <a:xfrm>
            <a:off x="2133600" y="920749"/>
            <a:ext cx="4613275" cy="5320419"/>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0" y="762000"/>
            <a:ext cx="91440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dk2"/>
                </a:solidFill>
                <a:latin typeface="Trebuchet MS"/>
                <a:ea typeface="Trebuchet MS"/>
                <a:cs typeface="Trebuchet MS"/>
                <a:sym typeface="Trebuchet MS"/>
              </a:rPr>
              <a:t>Complete Streets</a:t>
            </a:r>
            <a:endParaRPr b="1" i="0" sz="4400" u="none" cap="none" strike="noStrike">
              <a:solidFill>
                <a:schemeClr val="dk2"/>
              </a:solidFill>
              <a:latin typeface="Trebuchet MS"/>
              <a:ea typeface="Trebuchet MS"/>
              <a:cs typeface="Trebuchet MS"/>
              <a:sym typeface="Trebuchet MS"/>
            </a:endParaRPr>
          </a:p>
        </p:txBody>
      </p:sp>
      <p:sp>
        <p:nvSpPr>
          <p:cNvPr id="111" name="Google Shape;111;p23"/>
          <p:cNvSpPr txBox="1"/>
          <p:nvPr>
            <p:ph idx="1" type="body"/>
          </p:nvPr>
        </p:nvSpPr>
        <p:spPr>
          <a:xfrm>
            <a:off x="0" y="1752600"/>
            <a:ext cx="7772400" cy="4876800"/>
          </a:xfrm>
          <a:prstGeom prst="rect">
            <a:avLst/>
          </a:prstGeom>
          <a:noFill/>
          <a:ln>
            <a:noFill/>
          </a:ln>
        </p:spPr>
        <p:txBody>
          <a:bodyPr anchorCtr="0" anchor="t" bIns="45700" lIns="91425" spcFirstLastPara="1" rIns="91425" wrap="square" tIns="45700">
            <a:noAutofit/>
          </a:bodyPr>
          <a:lstStyle/>
          <a:p>
            <a:pPr indent="0" lvl="0" marL="0" marR="0" rtl="0" algn="l">
              <a:spcBef>
                <a:spcPts val="640"/>
              </a:spcBef>
              <a:spcAft>
                <a:spcPts val="0"/>
              </a:spcAft>
              <a:buClr>
                <a:schemeClr val="dk1"/>
              </a:buClr>
              <a:buFont typeface="Trebuchet MS"/>
              <a:buNone/>
            </a:pPr>
            <a:r>
              <a:rPr b="0" i="0" lang="en-US" sz="3200" u="none" cap="none" strike="noStrike">
                <a:solidFill>
                  <a:schemeClr val="dk1"/>
                </a:solidFill>
                <a:latin typeface="Trebuchet MS"/>
                <a:ea typeface="Trebuchet MS"/>
                <a:cs typeface="Trebuchet MS"/>
                <a:sym typeface="Trebuchet MS"/>
              </a:rPr>
              <a:t>Complete Streets are safe, comfortable, and convenient for travel for everyone, regardless of age or ability – motorists, pedestrians, bicyclists, and public transportation riders.</a:t>
            </a:r>
            <a:endParaRPr b="0" i="0" sz="3200" u="none" cap="none" strike="noStrike">
              <a:solidFill>
                <a:schemeClr val="dk1"/>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Trebuchet MS"/>
              <a:buNone/>
            </a:pPr>
            <a:r>
              <a:t/>
            </a:r>
            <a:endParaRPr b="0" i="0" sz="3200" u="none" cap="none" strike="noStrike">
              <a:solidFill>
                <a:schemeClr val="dk1"/>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Trebuchet MS"/>
              <a:buNone/>
            </a:pPr>
            <a:r>
              <a:t/>
            </a:r>
            <a:endParaRPr b="0" i="0" sz="3200" u="none" cap="none" strike="noStrike">
              <a:solidFill>
                <a:schemeClr val="dk1"/>
              </a:solidFill>
              <a:latin typeface="Trebuchet MS"/>
              <a:ea typeface="Trebuchet MS"/>
              <a:cs typeface="Trebuchet MS"/>
              <a:sym typeface="Trebuchet MS"/>
            </a:endParaRPr>
          </a:p>
          <a:p>
            <a:pPr indent="-222250" lvl="0" marL="342900" marR="0" rtl="0" algn="l">
              <a:spcBef>
                <a:spcPts val="640"/>
              </a:spcBef>
              <a:spcAft>
                <a:spcPts val="0"/>
              </a:spcAft>
              <a:buClr>
                <a:schemeClr val="dk1"/>
              </a:buClr>
              <a:buSzPts val="1900"/>
              <a:buFont typeface="Trebuchet MS"/>
              <a:buNone/>
            </a:pPr>
            <a:r>
              <a:t/>
            </a:r>
            <a:endParaRPr b="0" i="0" sz="3200" u="none" cap="none" strike="noStrike">
              <a:solidFill>
                <a:schemeClr val="dk1"/>
              </a:solidFill>
              <a:latin typeface="Trebuchet MS"/>
              <a:ea typeface="Trebuchet MS"/>
              <a:cs typeface="Trebuchet MS"/>
              <a:sym typeface="Trebuchet MS"/>
            </a:endParaRPr>
          </a:p>
        </p:txBody>
      </p:sp>
      <p:sp>
        <p:nvSpPr>
          <p:cNvPr id="112" name="Google Shape;112;p23"/>
          <p:cNvSpPr txBox="1"/>
          <p:nvPr/>
        </p:nvSpPr>
        <p:spPr>
          <a:xfrm>
            <a:off x="5181600" y="4800600"/>
            <a:ext cx="3048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dk1"/>
                </a:solidFill>
                <a:latin typeface="Trebuchet MS"/>
                <a:ea typeface="Trebuchet MS"/>
                <a:cs typeface="Trebuchet MS"/>
                <a:sym typeface="Trebuchet MS"/>
              </a:rPr>
              <a:t>Source: www.completestreets.org</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4"/>
          <p:cNvPicPr preferRelativeResize="0"/>
          <p:nvPr/>
        </p:nvPicPr>
        <p:blipFill>
          <a:blip r:embed="rId3">
            <a:alphaModFix/>
          </a:blip>
          <a:stretch>
            <a:fillRect/>
          </a:stretch>
        </p:blipFill>
        <p:spPr>
          <a:xfrm>
            <a:off x="152400" y="1676400"/>
            <a:ext cx="8819497" cy="2895600"/>
          </a:xfrm>
          <a:prstGeom prst="rect">
            <a:avLst/>
          </a:prstGeom>
          <a:noFill/>
          <a:ln>
            <a:noFill/>
          </a:ln>
        </p:spPr>
      </p:pic>
      <p:sp>
        <p:nvSpPr>
          <p:cNvPr id="118" name="Google Shape;118;p24"/>
          <p:cNvSpPr txBox="1"/>
          <p:nvPr/>
        </p:nvSpPr>
        <p:spPr>
          <a:xfrm>
            <a:off x="5181600" y="4797623"/>
            <a:ext cx="3048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dk1"/>
                </a:solidFill>
                <a:latin typeface="Trebuchet MS"/>
                <a:ea typeface="Trebuchet MS"/>
                <a:cs typeface="Trebuchet MS"/>
                <a:sym typeface="Trebuchet MS"/>
              </a:rPr>
              <a:t>Source: www.memphis.edu</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0" y="914400"/>
            <a:ext cx="7784676" cy="4953000"/>
          </a:xfrm>
          <a:prstGeom prst="rect">
            <a:avLst/>
          </a:prstGeom>
          <a:noFill/>
          <a:ln>
            <a:noFill/>
          </a:ln>
        </p:spPr>
      </p:pic>
      <p:sp>
        <p:nvSpPr>
          <p:cNvPr id="124" name="Google Shape;124;p25"/>
          <p:cNvSpPr txBox="1"/>
          <p:nvPr/>
        </p:nvSpPr>
        <p:spPr>
          <a:xfrm>
            <a:off x="6019800" y="5943600"/>
            <a:ext cx="2286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dk1"/>
                </a:solidFill>
                <a:latin typeface="Trebuchet MS"/>
                <a:ea typeface="Trebuchet MS"/>
                <a:cs typeface="Trebuchet MS"/>
                <a:sym typeface="Trebuchet MS"/>
              </a:rPr>
              <a:t>Source: Google Images</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6"/>
          <p:cNvPicPr preferRelativeResize="0"/>
          <p:nvPr/>
        </p:nvPicPr>
        <p:blipFill>
          <a:blip r:embed="rId3">
            <a:alphaModFix/>
          </a:blip>
          <a:stretch>
            <a:fillRect/>
          </a:stretch>
        </p:blipFill>
        <p:spPr>
          <a:xfrm>
            <a:off x="0" y="774131"/>
            <a:ext cx="7696200" cy="5809293"/>
          </a:xfrm>
          <a:prstGeom prst="rect">
            <a:avLst/>
          </a:prstGeom>
          <a:noFill/>
          <a:ln>
            <a:noFill/>
          </a:ln>
        </p:spPr>
      </p:pic>
      <p:sp>
        <p:nvSpPr>
          <p:cNvPr id="130" name="Google Shape;130;p26"/>
          <p:cNvSpPr txBox="1"/>
          <p:nvPr/>
        </p:nvSpPr>
        <p:spPr>
          <a:xfrm>
            <a:off x="5638800" y="6237797"/>
            <a:ext cx="2286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lt1"/>
                </a:solidFill>
                <a:latin typeface="Trebuchet MS"/>
                <a:ea typeface="Trebuchet MS"/>
                <a:cs typeface="Trebuchet MS"/>
                <a:sym typeface="Trebuchet MS"/>
              </a:rPr>
              <a:t>Source: Google Images</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ph type="title"/>
          </p:nvPr>
        </p:nvSpPr>
        <p:spPr>
          <a:xfrm>
            <a:off x="0" y="762000"/>
            <a:ext cx="91440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dk2"/>
                </a:solidFill>
                <a:latin typeface="Trebuchet MS"/>
                <a:ea typeface="Trebuchet MS"/>
                <a:cs typeface="Trebuchet MS"/>
                <a:sym typeface="Trebuchet MS"/>
              </a:rPr>
              <a:t>What is Transportation Planning?</a:t>
            </a:r>
            <a:endParaRPr b="1" i="0" sz="4400" u="none" cap="none" strike="noStrike">
              <a:solidFill>
                <a:schemeClr val="dk2"/>
              </a:solidFill>
              <a:latin typeface="Trebuchet MS"/>
              <a:ea typeface="Trebuchet MS"/>
              <a:cs typeface="Trebuchet MS"/>
              <a:sym typeface="Trebuchet MS"/>
            </a:endParaRPr>
          </a:p>
        </p:txBody>
      </p:sp>
      <p:sp>
        <p:nvSpPr>
          <p:cNvPr id="60" name="Google Shape;60;p14"/>
          <p:cNvSpPr txBox="1"/>
          <p:nvPr>
            <p:ph idx="1" type="body"/>
          </p:nvPr>
        </p:nvSpPr>
        <p:spPr>
          <a:xfrm>
            <a:off x="0" y="1752600"/>
            <a:ext cx="7696200" cy="4876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640"/>
              </a:spcBef>
              <a:spcAft>
                <a:spcPts val="0"/>
              </a:spcAft>
              <a:buClr>
                <a:schemeClr val="dk1"/>
              </a:buClr>
              <a:buSzPts val="1900"/>
              <a:buFont typeface="Trebuchet MS"/>
              <a:buChar char="●"/>
            </a:pPr>
            <a:r>
              <a:rPr b="0" i="0" lang="en-US" sz="3200" u="none" cap="none" strike="noStrike">
                <a:solidFill>
                  <a:schemeClr val="dk1"/>
                </a:solidFill>
                <a:latin typeface="Trebuchet MS"/>
                <a:ea typeface="Trebuchet MS"/>
                <a:cs typeface="Trebuchet MS"/>
                <a:sym typeface="Trebuchet MS"/>
              </a:rPr>
              <a:t>Establishing a vision</a:t>
            </a:r>
            <a:endParaRPr b="0" i="0" sz="3200" u="none" cap="none" strike="noStrike">
              <a:solidFill>
                <a:schemeClr val="dk1"/>
              </a:solidFill>
              <a:latin typeface="Trebuchet MS"/>
              <a:ea typeface="Trebuchet MS"/>
              <a:cs typeface="Trebuchet MS"/>
              <a:sym typeface="Trebuchet MS"/>
            </a:endParaRPr>
          </a:p>
          <a:p>
            <a:pPr indent="-342900" lvl="0" marL="342900" marR="0" rtl="0" algn="l">
              <a:spcBef>
                <a:spcPts val="0"/>
              </a:spcBef>
              <a:spcAft>
                <a:spcPts val="0"/>
              </a:spcAft>
              <a:buClr>
                <a:schemeClr val="dk1"/>
              </a:buClr>
              <a:buSzPts val="1900"/>
              <a:buFont typeface="Trebuchet MS"/>
              <a:buChar char="●"/>
            </a:pPr>
            <a:r>
              <a:rPr b="0" i="0" lang="en-US" sz="3200" u="none" cap="none" strike="noStrike">
                <a:solidFill>
                  <a:schemeClr val="dk1"/>
                </a:solidFill>
                <a:latin typeface="Trebuchet MS"/>
                <a:ea typeface="Trebuchet MS"/>
                <a:cs typeface="Trebuchet MS"/>
                <a:sym typeface="Trebuchet MS"/>
              </a:rPr>
              <a:t>Demonstrating influence or impact of demographics</a:t>
            </a:r>
            <a:endParaRPr b="0" i="0" sz="3200" u="none" cap="none" strike="noStrike">
              <a:solidFill>
                <a:schemeClr val="dk1"/>
              </a:solidFill>
              <a:latin typeface="Trebuchet MS"/>
              <a:ea typeface="Trebuchet MS"/>
              <a:cs typeface="Trebuchet MS"/>
              <a:sym typeface="Trebuchet MS"/>
            </a:endParaRPr>
          </a:p>
          <a:p>
            <a:pPr indent="-342900" lvl="0" marL="342900" marR="0" rtl="0" algn="l">
              <a:spcBef>
                <a:spcPts val="0"/>
              </a:spcBef>
              <a:spcAft>
                <a:spcPts val="0"/>
              </a:spcAft>
              <a:buClr>
                <a:schemeClr val="dk1"/>
              </a:buClr>
              <a:buSzPts val="1900"/>
              <a:buFont typeface="Trebuchet MS"/>
              <a:buChar char="●"/>
            </a:pPr>
            <a:r>
              <a:rPr b="0" i="0" lang="en-US" sz="3200" u="none" cap="none" strike="noStrike">
                <a:solidFill>
                  <a:schemeClr val="dk1"/>
                </a:solidFill>
                <a:latin typeface="Trebuchet MS"/>
                <a:ea typeface="Trebuchet MS"/>
                <a:cs typeface="Trebuchet MS"/>
                <a:sym typeface="Trebuchet MS"/>
              </a:rPr>
              <a:t>Assessing future opportunities and challenges</a:t>
            </a:r>
            <a:endParaRPr b="0" i="0" sz="3200" u="none" cap="none" strike="noStrike">
              <a:solidFill>
                <a:schemeClr val="dk1"/>
              </a:solidFill>
              <a:latin typeface="Trebuchet MS"/>
              <a:ea typeface="Trebuchet MS"/>
              <a:cs typeface="Trebuchet MS"/>
              <a:sym typeface="Trebuchet MS"/>
            </a:endParaRPr>
          </a:p>
          <a:p>
            <a:pPr indent="-342900" lvl="0" marL="342900" marR="0" rtl="0" algn="l">
              <a:spcBef>
                <a:spcPts val="0"/>
              </a:spcBef>
              <a:spcAft>
                <a:spcPts val="0"/>
              </a:spcAft>
              <a:buClr>
                <a:schemeClr val="dk1"/>
              </a:buClr>
              <a:buSzPts val="1900"/>
              <a:buFont typeface="Trebuchet MS"/>
              <a:buChar char="●"/>
            </a:pPr>
            <a:r>
              <a:rPr b="0" i="0" lang="en-US" sz="3200" u="none" cap="none" strike="noStrike">
                <a:solidFill>
                  <a:schemeClr val="dk1"/>
                </a:solidFill>
                <a:latin typeface="Trebuchet MS"/>
                <a:ea typeface="Trebuchet MS"/>
                <a:cs typeface="Trebuchet MS"/>
                <a:sym typeface="Trebuchet MS"/>
              </a:rPr>
              <a:t>Identifying short and long-term options</a:t>
            </a:r>
            <a:endParaRPr b="0" i="0" sz="3200" u="none" cap="none" strike="noStrike">
              <a:solidFill>
                <a:schemeClr val="dk1"/>
              </a:solidFill>
              <a:latin typeface="Trebuchet MS"/>
              <a:ea typeface="Trebuchet MS"/>
              <a:cs typeface="Trebuchet MS"/>
              <a:sym typeface="Trebuchet MS"/>
            </a:endParaRPr>
          </a:p>
        </p:txBody>
      </p:sp>
      <p:sp>
        <p:nvSpPr>
          <p:cNvPr id="61" name="Google Shape;61;p14"/>
          <p:cNvSpPr txBox="1"/>
          <p:nvPr/>
        </p:nvSpPr>
        <p:spPr>
          <a:xfrm>
            <a:off x="5943600" y="5410200"/>
            <a:ext cx="16002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dk1"/>
                </a:solidFill>
                <a:latin typeface="Trebuchet MS"/>
                <a:ea typeface="Trebuchet MS"/>
                <a:cs typeface="Trebuchet MS"/>
                <a:sym typeface="Trebuchet MS"/>
              </a:rPr>
              <a:t>Source: FHWA</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p:nvPr/>
        </p:nvSpPr>
        <p:spPr>
          <a:xfrm>
            <a:off x="381000" y="914400"/>
            <a:ext cx="7315200" cy="57092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Trebuchet MS"/>
                <a:ea typeface="Trebuchet MS"/>
                <a:cs typeface="Trebuchet MS"/>
                <a:sym typeface="Trebuchet MS"/>
              </a:rPr>
              <a:t>AGENCIES INVOLVED IN TRANSPORTATION PLANNING</a:t>
            </a:r>
            <a:endParaRPr b="0" i="0" sz="1800" u="none" cap="none" strike="noStrike">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Metropolitan Planning Organizations (MPO)</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Regional and local transit providers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County or local transportation or public works agencies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City planning and engineering departments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Social service agencies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Representatives from state transportation and environmental protection agencies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Special authorities such as parking, airport, port, or recreational districts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Enforcement agencies</a:t>
            </a:r>
            <a:endParaRPr b="0" i="0" sz="1800" u="none" cap="none" strike="noStrike">
              <a:solidFill>
                <a:schemeClr val="dk1"/>
              </a:solidFill>
              <a:latin typeface="Trebuchet MS"/>
              <a:ea typeface="Trebuchet MS"/>
              <a:cs typeface="Trebuchet MS"/>
              <a:sym typeface="Trebuchet MS"/>
            </a:endParaRPr>
          </a:p>
          <a:p>
            <a:pPr indent="-285750" lvl="0" marL="285750" marR="0" rtl="0" algn="l">
              <a:lnSpc>
                <a:spcPct val="150000"/>
              </a:lnSpc>
              <a:spcBef>
                <a:spcPts val="0"/>
              </a:spcBef>
              <a:spcAft>
                <a:spcPts val="0"/>
              </a:spcAft>
              <a:buClr>
                <a:schemeClr val="dk1"/>
              </a:buClr>
              <a:buSzPts val="1100"/>
              <a:buFont typeface="Trebuchet MS"/>
              <a:buChar char="●"/>
            </a:pPr>
            <a:r>
              <a:rPr b="0" i="0" lang="en-US" sz="1800" u="none" cap="none" strike="noStrike">
                <a:solidFill>
                  <a:schemeClr val="dk1"/>
                </a:solidFill>
                <a:latin typeface="Trebuchet MS"/>
                <a:ea typeface="Trebuchet MS"/>
                <a:cs typeface="Trebuchet MS"/>
                <a:sym typeface="Trebuchet MS"/>
              </a:rPr>
              <a:t>Ride-sharing/Commute options organizations</a:t>
            </a:r>
            <a:endParaRPr b="0" i="0" sz="1800" u="none" cap="none" strike="noStrike">
              <a:solidFill>
                <a:schemeClr val="dk1"/>
              </a:solidFill>
              <a:latin typeface="Trebuchet MS"/>
              <a:ea typeface="Trebuchet MS"/>
              <a:cs typeface="Trebuchet MS"/>
              <a:sym typeface="Trebuchet MS"/>
            </a:endParaRPr>
          </a:p>
        </p:txBody>
      </p:sp>
      <p:sp>
        <p:nvSpPr>
          <p:cNvPr id="67" name="Google Shape;67;p15"/>
          <p:cNvSpPr txBox="1"/>
          <p:nvPr/>
        </p:nvSpPr>
        <p:spPr>
          <a:xfrm>
            <a:off x="6019800" y="5943600"/>
            <a:ext cx="2286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dk1"/>
                </a:solidFill>
                <a:latin typeface="Trebuchet MS"/>
                <a:ea typeface="Trebuchet MS"/>
                <a:cs typeface="Trebuchet MS"/>
                <a:sym typeface="Trebuchet MS"/>
              </a:rPr>
              <a:t>Source: Tom Fox, MATA</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p:nvPr/>
        </p:nvSpPr>
        <p:spPr>
          <a:xfrm>
            <a:off x="334978" y="1371600"/>
            <a:ext cx="6942137" cy="48847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361176" y="2057400"/>
            <a:ext cx="6969512" cy="3429000"/>
          </a:xfrm>
          <a:prstGeom prst="rect">
            <a:avLst/>
          </a:prstGeom>
          <a:noFill/>
          <a:ln>
            <a:noFill/>
          </a:ln>
        </p:spPr>
      </p:pic>
      <p:sp>
        <p:nvSpPr>
          <p:cNvPr id="78" name="Google Shape;78;p17"/>
          <p:cNvSpPr txBox="1"/>
          <p:nvPr>
            <p:ph type="title"/>
          </p:nvPr>
        </p:nvSpPr>
        <p:spPr>
          <a:xfrm>
            <a:off x="0" y="762000"/>
            <a:ext cx="91440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dk2"/>
                </a:solidFill>
                <a:latin typeface="Trebuchet MS"/>
                <a:ea typeface="Trebuchet MS"/>
                <a:cs typeface="Trebuchet MS"/>
                <a:sym typeface="Trebuchet MS"/>
              </a:rPr>
              <a:t>The Planning Process </a:t>
            </a:r>
            <a:endParaRPr b="1" i="0" sz="4400" u="none" cap="none" strike="noStrike">
              <a:solidFill>
                <a:schemeClr val="dk2"/>
              </a:solidFill>
              <a:latin typeface="Trebuchet MS"/>
              <a:ea typeface="Trebuchet MS"/>
              <a:cs typeface="Trebuchet MS"/>
              <a:sym typeface="Trebuchet MS"/>
            </a:endParaRPr>
          </a:p>
        </p:txBody>
      </p:sp>
      <p:sp>
        <p:nvSpPr>
          <p:cNvPr id="79" name="Google Shape;79;p17"/>
          <p:cNvSpPr txBox="1"/>
          <p:nvPr/>
        </p:nvSpPr>
        <p:spPr>
          <a:xfrm>
            <a:off x="6019800" y="5943600"/>
            <a:ext cx="2286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400" u="none" cap="none" strike="noStrike">
                <a:solidFill>
                  <a:schemeClr val="dk1"/>
                </a:solidFill>
                <a:latin typeface="Trebuchet MS"/>
                <a:ea typeface="Trebuchet MS"/>
                <a:cs typeface="Trebuchet MS"/>
                <a:sym typeface="Trebuchet MS"/>
              </a:rPr>
              <a:t>Source: Google Images</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0" y="762000"/>
            <a:ext cx="91440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dk2"/>
                </a:solidFill>
                <a:latin typeface="Trebuchet MS"/>
                <a:ea typeface="Trebuchet MS"/>
                <a:cs typeface="Trebuchet MS"/>
                <a:sym typeface="Trebuchet MS"/>
              </a:rPr>
              <a:t>Context Sensitive Solutions</a:t>
            </a:r>
            <a:endParaRPr b="1" i="0" sz="4400" u="none" cap="none" strike="noStrike">
              <a:solidFill>
                <a:schemeClr val="dk2"/>
              </a:solidFill>
              <a:latin typeface="Trebuchet MS"/>
              <a:ea typeface="Trebuchet MS"/>
              <a:cs typeface="Trebuchet MS"/>
              <a:sym typeface="Trebuchet MS"/>
            </a:endParaRPr>
          </a:p>
        </p:txBody>
      </p:sp>
      <p:sp>
        <p:nvSpPr>
          <p:cNvPr id="85" name="Google Shape;85;p18"/>
          <p:cNvSpPr txBox="1"/>
          <p:nvPr>
            <p:ph idx="1" type="body"/>
          </p:nvPr>
        </p:nvSpPr>
        <p:spPr>
          <a:xfrm>
            <a:off x="0" y="1752600"/>
            <a:ext cx="7848600" cy="4876800"/>
          </a:xfrm>
          <a:prstGeom prst="rect">
            <a:avLst/>
          </a:prstGeom>
          <a:noFill/>
          <a:ln>
            <a:noFill/>
          </a:ln>
        </p:spPr>
        <p:txBody>
          <a:bodyPr anchorCtr="0" anchor="t" bIns="45700" lIns="91425" spcFirstLastPara="1" rIns="91425" wrap="square" tIns="45700">
            <a:noAutofit/>
          </a:bodyPr>
          <a:lstStyle/>
          <a:p>
            <a:pPr indent="0" lvl="0" marL="0" marR="0" rtl="0" algn="l">
              <a:spcBef>
                <a:spcPts val="560"/>
              </a:spcBef>
              <a:spcAft>
                <a:spcPts val="0"/>
              </a:spcAft>
              <a:buClr>
                <a:schemeClr val="dk1"/>
              </a:buClr>
              <a:buFont typeface="Arial"/>
              <a:buNone/>
            </a:pPr>
            <a:r>
              <a:rPr b="0" i="1" lang="en-US" sz="2800" u="none" cap="none" strike="noStrike">
                <a:solidFill>
                  <a:srgbClr val="222222"/>
                </a:solidFill>
                <a:latin typeface="Arial"/>
                <a:ea typeface="Arial"/>
                <a:cs typeface="Arial"/>
                <a:sym typeface="Arial"/>
              </a:rPr>
              <a:t>Context sensitive solutions (CSS) is a collaborative, interdisciplinary approach that involves all stakeholders in providing a transportation facility that fits its setting. It is an approach that leads to preserving and enhancing scenic, aesthetic, historic, community, and environmental resources, while improving or maintaining safety, mobility, and infrastructure conditions.</a:t>
            </a:r>
            <a:endParaRPr b="0" i="0" sz="3200" u="none" cap="none" strike="noStrike">
              <a:solidFill>
                <a:schemeClr val="dk1"/>
              </a:solidFill>
              <a:latin typeface="Trebuchet MS"/>
              <a:ea typeface="Trebuchet MS"/>
              <a:cs typeface="Trebuchet MS"/>
              <a:sym typeface="Trebuchet MS"/>
            </a:endParaRPr>
          </a:p>
          <a:p>
            <a:pPr indent="0" lvl="0" marL="0" marR="0" rtl="0" algn="r">
              <a:spcBef>
                <a:spcPts val="640"/>
              </a:spcBef>
              <a:spcAft>
                <a:spcPts val="0"/>
              </a:spcAft>
              <a:buClr>
                <a:schemeClr val="dk1"/>
              </a:buClr>
              <a:buFont typeface="Trebuchet MS"/>
              <a:buNone/>
            </a:pPr>
            <a:r>
              <a:t/>
            </a:r>
            <a:endParaRPr b="0" i="0" sz="3200" u="none" cap="none" strike="noStrike">
              <a:solidFill>
                <a:schemeClr val="dk1"/>
              </a:solidFill>
              <a:latin typeface="Trebuchet MS"/>
              <a:ea typeface="Trebuchet MS"/>
              <a:cs typeface="Trebuchet MS"/>
              <a:sym typeface="Trebuchet MS"/>
            </a:endParaRPr>
          </a:p>
          <a:p>
            <a:pPr indent="0" lvl="0" marL="0" marR="0" rtl="0" algn="r">
              <a:spcBef>
                <a:spcPts val="240"/>
              </a:spcBef>
              <a:spcAft>
                <a:spcPts val="0"/>
              </a:spcAft>
              <a:buClr>
                <a:schemeClr val="dk1"/>
              </a:buClr>
              <a:buFont typeface="Arial"/>
              <a:buNone/>
            </a:pPr>
            <a:r>
              <a:rPr b="0" i="0" lang="en-US" sz="1200" u="none" cap="none" strike="noStrike">
                <a:solidFill>
                  <a:srgbClr val="222222"/>
                </a:solidFill>
                <a:latin typeface="Arial"/>
                <a:ea typeface="Arial"/>
                <a:cs typeface="Arial"/>
                <a:sym typeface="Arial"/>
              </a:rPr>
              <a:t>– </a:t>
            </a:r>
            <a:r>
              <a:rPr b="0" i="0" lang="en-US" sz="1200" u="sng" cap="none" strike="noStrike">
                <a:solidFill>
                  <a:schemeClr val="hlink"/>
                </a:solidFill>
                <a:latin typeface="Arial"/>
                <a:ea typeface="Arial"/>
                <a:cs typeface="Arial"/>
                <a:sym typeface="Arial"/>
                <a:hlinkClick r:id="rId3"/>
              </a:rPr>
              <a:t>Results of Joint AASHTO / FHWA Context Sensitive Solutions Strategic Planning Process, Summary Report, March 2007</a:t>
            </a:r>
            <a:endParaRPr b="0" i="0" sz="3200" u="none" cap="none" strike="noStrike">
              <a:solidFill>
                <a:schemeClr val="dk1"/>
              </a:solidFill>
              <a:latin typeface="Trebuchet MS"/>
              <a:ea typeface="Trebuchet MS"/>
              <a:cs typeface="Trebuchet MS"/>
              <a:sym typeface="Trebuchet MS"/>
            </a:endParaRPr>
          </a:p>
          <a:p>
            <a:pPr indent="-222250" lvl="0" marL="342900" marR="0" rtl="0" algn="l">
              <a:spcBef>
                <a:spcPts val="640"/>
              </a:spcBef>
              <a:spcAft>
                <a:spcPts val="0"/>
              </a:spcAft>
              <a:buClr>
                <a:schemeClr val="dk1"/>
              </a:buClr>
              <a:buSzPts val="1900"/>
              <a:buFont typeface="Trebuchet MS"/>
              <a:buNone/>
            </a:pPr>
            <a:r>
              <a:t/>
            </a:r>
            <a:endParaRPr b="0" i="0" sz="3200" u="none" cap="none" strike="noStrike">
              <a:solidFill>
                <a:schemeClr val="dk1"/>
              </a:solidFill>
              <a:latin typeface="Trebuchet MS"/>
              <a:ea typeface="Trebuchet MS"/>
              <a:cs typeface="Trebuchet MS"/>
              <a:sym typeface="Trebuchet MS"/>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2057400" y="885433"/>
            <a:ext cx="4572000" cy="5652369"/>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304800" y="990600"/>
            <a:ext cx="7362825" cy="5508209"/>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21"/>
          <p:cNvPicPr preferRelativeResize="0"/>
          <p:nvPr/>
        </p:nvPicPr>
        <p:blipFill>
          <a:blip r:embed="rId3">
            <a:alphaModFix/>
          </a:blip>
          <a:stretch>
            <a:fillRect/>
          </a:stretch>
        </p:blipFill>
        <p:spPr>
          <a:xfrm>
            <a:off x="146050" y="1343025"/>
            <a:ext cx="8851900" cy="417195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student_temp 13">
      <a:dk1>
        <a:srgbClr val="000000"/>
      </a:dk1>
      <a:lt1>
        <a:srgbClr val="FFFFFF"/>
      </a:lt1>
      <a:dk2>
        <a:srgbClr val="000000"/>
      </a:dk2>
      <a:lt2>
        <a:srgbClr val="808080"/>
      </a:lt2>
      <a:accent1>
        <a:srgbClr val="8EAEEE"/>
      </a:accent1>
      <a:accent2>
        <a:srgbClr val="FFFFCC"/>
      </a:accent2>
      <a:accent3>
        <a:srgbClr val="FFFFFF"/>
      </a:accent3>
      <a:accent4>
        <a:srgbClr val="000000"/>
      </a:accent4>
      <a:accent5>
        <a:srgbClr val="C6D3F5"/>
      </a:accent5>
      <a:accent6>
        <a:srgbClr val="E7E7B9"/>
      </a:accent6>
      <a:hlink>
        <a:srgbClr val="000099"/>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